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2" r:id="rId5"/>
    <p:sldId id="271" r:id="rId6"/>
    <p:sldId id="260" r:id="rId7"/>
    <p:sldId id="263" r:id="rId8"/>
    <p:sldId id="264" r:id="rId9"/>
    <p:sldId id="266" r:id="rId10"/>
    <p:sldId id="259" r:id="rId11"/>
    <p:sldId id="265" r:id="rId12"/>
    <p:sldId id="267" r:id="rId13"/>
    <p:sldId id="269" r:id="rId14"/>
    <p:sldId id="261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A7564-5641-4849-A59E-85721B36BDD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EA580A0-A7F2-4A69-B27E-FD64890758AB}">
      <dgm:prSet/>
      <dgm:spPr/>
      <dgm:t>
        <a:bodyPr/>
        <a:lstStyle/>
        <a:p>
          <a:r>
            <a:rPr lang="en-US"/>
            <a:t>Fourier Transform in 3 dimension:</a:t>
          </a:r>
          <a:endParaRPr lang="en-US" dirty="0"/>
        </a:p>
      </dgm:t>
    </dgm:pt>
    <dgm:pt modelId="{5FDB7F29-AD31-43D9-A724-CD5B981DB0AD}" type="parTrans" cxnId="{059D8AA8-473F-4A9A-AEE9-2D9C9D6E2880}">
      <dgm:prSet/>
      <dgm:spPr/>
      <dgm:t>
        <a:bodyPr/>
        <a:lstStyle/>
        <a:p>
          <a:endParaRPr lang="en-US"/>
        </a:p>
      </dgm:t>
    </dgm:pt>
    <dgm:pt modelId="{D5C83EF8-8637-4FB4-A00F-D1AA5A5D3236}" type="sibTrans" cxnId="{059D8AA8-473F-4A9A-AEE9-2D9C9D6E2880}">
      <dgm:prSet/>
      <dgm:spPr/>
      <dgm:t>
        <a:bodyPr/>
        <a:lstStyle/>
        <a:p>
          <a:endParaRPr lang="en-US"/>
        </a:p>
      </dgm:t>
    </dgm:pt>
    <dgm:pt modelId="{6EA0F96D-9FFB-477B-A2A1-2E76257E8F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Fourier transform is the frequency domain representation of the given signal (3-D here)</a:t>
          </a:r>
        </a:p>
      </dgm:t>
    </dgm:pt>
    <dgm:pt modelId="{08965638-0783-45F9-ACD5-62E452921CA7}" type="parTrans" cxnId="{47E3CFEA-B1BE-4492-89A2-7D3C6B6356DF}">
      <dgm:prSet/>
      <dgm:spPr/>
      <dgm:t>
        <a:bodyPr/>
        <a:lstStyle/>
        <a:p>
          <a:endParaRPr lang="en-US"/>
        </a:p>
      </dgm:t>
    </dgm:pt>
    <dgm:pt modelId="{63242EB7-9E19-40CC-A4D0-684C57D65BBE}" type="sibTrans" cxnId="{47E3CFEA-B1BE-4492-89A2-7D3C6B6356DF}">
      <dgm:prSet/>
      <dgm:spPr/>
      <dgm:t>
        <a:bodyPr/>
        <a:lstStyle/>
        <a:p>
          <a:endParaRPr lang="en-US"/>
        </a:p>
      </dgm:t>
    </dgm:pt>
    <dgm:pt modelId="{EF3F30DF-3D71-4625-97FA-884CBEA4D894}">
      <dgm:prSet/>
      <dgm:spPr/>
      <dgm:t>
        <a:bodyPr/>
        <a:lstStyle/>
        <a:p>
          <a:r>
            <a:rPr lang="en-US"/>
            <a:t>Image Subtraction:</a:t>
          </a:r>
          <a:endParaRPr lang="en-US" dirty="0"/>
        </a:p>
      </dgm:t>
    </dgm:pt>
    <dgm:pt modelId="{322F0BD8-2F30-4656-824B-B1BA09903041}" type="parTrans" cxnId="{1572E911-1DB1-474F-93AB-ABB3A353A2DB}">
      <dgm:prSet/>
      <dgm:spPr/>
      <dgm:t>
        <a:bodyPr/>
        <a:lstStyle/>
        <a:p>
          <a:endParaRPr lang="en-US"/>
        </a:p>
      </dgm:t>
    </dgm:pt>
    <dgm:pt modelId="{71129B65-FAF1-4121-BE3C-B5A309E5E62A}" type="sibTrans" cxnId="{1572E911-1DB1-474F-93AB-ABB3A353A2DB}">
      <dgm:prSet/>
      <dgm:spPr/>
      <dgm:t>
        <a:bodyPr/>
        <a:lstStyle/>
        <a:p>
          <a:endParaRPr lang="en-US"/>
        </a:p>
      </dgm:t>
    </dgm:pt>
    <dgm:pt modelId="{50D6831E-1EB6-436F-84E0-D93E03D1AEB1}">
      <dgm:prSet/>
      <dgm:spPr/>
      <dgm:t>
        <a:bodyPr/>
        <a:lstStyle/>
        <a:p>
          <a:r>
            <a:rPr lang="en-US"/>
            <a:t>Optical Flow:</a:t>
          </a:r>
          <a:endParaRPr lang="en-US" dirty="0"/>
        </a:p>
      </dgm:t>
    </dgm:pt>
    <dgm:pt modelId="{EBC3C8DD-7FDD-439C-A19A-9C1AE30617B1}" type="parTrans" cxnId="{4005949C-2148-4B0D-AA0E-2F2EFA5DB540}">
      <dgm:prSet/>
      <dgm:spPr/>
    </dgm:pt>
    <dgm:pt modelId="{4C2E6303-688B-47B8-B123-4DDB8506E5AA}" type="sibTrans" cxnId="{4005949C-2148-4B0D-AA0E-2F2EFA5DB540}">
      <dgm:prSet/>
      <dgm:spPr/>
      <dgm:t>
        <a:bodyPr/>
        <a:lstStyle/>
        <a:p>
          <a:endParaRPr lang="en-US"/>
        </a:p>
      </dgm:t>
    </dgm:pt>
    <dgm:pt modelId="{EFB3894F-B378-4BAD-AF65-3311D31122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When subsequent frames from the video are subtracted by maximum difference method</a:t>
          </a:r>
        </a:p>
      </dgm:t>
    </dgm:pt>
    <dgm:pt modelId="{4966A360-3627-483D-ADF4-331FCA8B2923}" type="parTrans" cxnId="{469D34BC-98C4-4C57-82D0-73E8B07D0AA3}">
      <dgm:prSet/>
      <dgm:spPr/>
    </dgm:pt>
    <dgm:pt modelId="{8329504A-E067-4E85-9561-8FEF8956743B}" type="sibTrans" cxnId="{469D34BC-98C4-4C57-82D0-73E8B07D0AA3}">
      <dgm:prSet/>
      <dgm:spPr/>
      <dgm:t>
        <a:bodyPr/>
        <a:lstStyle/>
        <a:p>
          <a:endParaRPr lang="en-US"/>
        </a:p>
      </dgm:t>
    </dgm:pt>
    <dgm:pt modelId="{60FF0256-BD00-4BF0-B8CC-96009B99FA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Optical flow is the apparent motion of surfaces or objects in a scene, resulting from the motion difference between the observer and a scene</a:t>
          </a:r>
          <a:endParaRPr lang="en-US" dirty="0"/>
        </a:p>
      </dgm:t>
    </dgm:pt>
    <dgm:pt modelId="{81FB9715-DD8F-459E-AEB4-FE46EFD1EFC1}" type="parTrans" cxnId="{0239E16E-C0A4-4E6F-81D2-CCF229DAEAA5}">
      <dgm:prSet/>
      <dgm:spPr/>
    </dgm:pt>
    <dgm:pt modelId="{1236B216-9A81-48C3-A68D-614E99F1C2D7}" type="sibTrans" cxnId="{0239E16E-C0A4-4E6F-81D2-CCF229DAEAA5}">
      <dgm:prSet/>
      <dgm:spPr/>
      <dgm:t>
        <a:bodyPr/>
        <a:lstStyle/>
        <a:p>
          <a:endParaRPr lang="en-US"/>
        </a:p>
      </dgm:t>
    </dgm:pt>
    <dgm:pt modelId="{FB72B0E0-BE17-49BF-B3B2-02C261AAC71E}" type="pres">
      <dgm:prSet presAssocID="{4EEA7564-5641-4849-A59E-85721B36BDD7}" presName="linear" presStyleCnt="0">
        <dgm:presLayoutVars>
          <dgm:animLvl val="lvl"/>
          <dgm:resizeHandles val="exact"/>
        </dgm:presLayoutVars>
      </dgm:prSet>
      <dgm:spPr/>
    </dgm:pt>
    <dgm:pt modelId="{D09E3C05-3EFB-43B2-ABA4-BB6B2BA5A350}" type="pres">
      <dgm:prSet presAssocID="{7EA580A0-A7F2-4A69-B27E-FD64890758A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76DAD31-76B4-4546-BDF8-3CE2ED005865}" type="pres">
      <dgm:prSet presAssocID="{7EA580A0-A7F2-4A69-B27E-FD64890758AB}" presName="childText" presStyleLbl="revTx" presStyleIdx="0" presStyleCnt="3">
        <dgm:presLayoutVars>
          <dgm:bulletEnabled val="1"/>
        </dgm:presLayoutVars>
      </dgm:prSet>
      <dgm:spPr/>
    </dgm:pt>
    <dgm:pt modelId="{C9186B22-22D0-4FA1-99A4-D6126C118020}" type="pres">
      <dgm:prSet presAssocID="{EF3F30DF-3D71-4625-97FA-884CBEA4D8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528B035-5168-484B-8F62-EB7D3813046D}" type="pres">
      <dgm:prSet presAssocID="{EF3F30DF-3D71-4625-97FA-884CBEA4D894}" presName="childText" presStyleLbl="revTx" presStyleIdx="1" presStyleCnt="3">
        <dgm:presLayoutVars>
          <dgm:bulletEnabled val="1"/>
        </dgm:presLayoutVars>
      </dgm:prSet>
      <dgm:spPr/>
    </dgm:pt>
    <dgm:pt modelId="{A51C8A19-3815-4C81-8CAA-41F1A892706D}" type="pres">
      <dgm:prSet presAssocID="{50D6831E-1EB6-436F-84E0-D93E03D1AE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337B843-BA0D-46B3-B721-8104DE6E4DD8}" type="pres">
      <dgm:prSet presAssocID="{50D6831E-1EB6-436F-84E0-D93E03D1AEB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8CD4F0E-A6B7-42F1-B01F-48380923C42F}" type="presOf" srcId="{7EA580A0-A7F2-4A69-B27E-FD64890758AB}" destId="{D09E3C05-3EFB-43B2-ABA4-BB6B2BA5A350}" srcOrd="0" destOrd="0" presId="urn:microsoft.com/office/officeart/2005/8/layout/vList2"/>
    <dgm:cxn modelId="{1572E911-1DB1-474F-93AB-ABB3A353A2DB}" srcId="{4EEA7564-5641-4849-A59E-85721B36BDD7}" destId="{EF3F30DF-3D71-4625-97FA-884CBEA4D894}" srcOrd="1" destOrd="0" parTransId="{322F0BD8-2F30-4656-824B-B1BA09903041}" sibTransId="{71129B65-FAF1-4121-BE3C-B5A309E5E62A}"/>
    <dgm:cxn modelId="{47779333-183A-4E9C-B86B-7EF14335D6C9}" type="presOf" srcId="{6EA0F96D-9FFB-477B-A2A1-2E76257E8F89}" destId="{D76DAD31-76B4-4546-BDF8-3CE2ED005865}" srcOrd="0" destOrd="0" presId="urn:microsoft.com/office/officeart/2005/8/layout/vList2"/>
    <dgm:cxn modelId="{0239E16E-C0A4-4E6F-81D2-CCF229DAEAA5}" srcId="{50D6831E-1EB6-436F-84E0-D93E03D1AEB1}" destId="{60FF0256-BD00-4BF0-B8CC-96009B99FA8B}" srcOrd="0" destOrd="0" parTransId="{81FB9715-DD8F-459E-AEB4-FE46EFD1EFC1}" sibTransId="{1236B216-9A81-48C3-A68D-614E99F1C2D7}"/>
    <dgm:cxn modelId="{12BFF870-828A-44FE-A4A5-9D66E5682BE8}" type="presOf" srcId="{60FF0256-BD00-4BF0-B8CC-96009B99FA8B}" destId="{C337B843-BA0D-46B3-B721-8104DE6E4DD8}" srcOrd="0" destOrd="0" presId="urn:microsoft.com/office/officeart/2005/8/layout/vList2"/>
    <dgm:cxn modelId="{2BB3FA93-F1DF-4C50-8288-2BFF3EAAF700}" type="presOf" srcId="{EF3F30DF-3D71-4625-97FA-884CBEA4D894}" destId="{C9186B22-22D0-4FA1-99A4-D6126C118020}" srcOrd="0" destOrd="0" presId="urn:microsoft.com/office/officeart/2005/8/layout/vList2"/>
    <dgm:cxn modelId="{4005949C-2148-4B0D-AA0E-2F2EFA5DB540}" srcId="{4EEA7564-5641-4849-A59E-85721B36BDD7}" destId="{50D6831E-1EB6-436F-84E0-D93E03D1AEB1}" srcOrd="2" destOrd="0" parTransId="{EBC3C8DD-7FDD-439C-A19A-9C1AE30617B1}" sibTransId="{4C2E6303-688B-47B8-B123-4DDB8506E5AA}"/>
    <dgm:cxn modelId="{DF49F7A7-B63C-4C49-BDDF-464DD6DBEA66}" type="presOf" srcId="{EFB3894F-B378-4BAD-AF65-3311D3112247}" destId="{9528B035-5168-484B-8F62-EB7D3813046D}" srcOrd="0" destOrd="0" presId="urn:microsoft.com/office/officeart/2005/8/layout/vList2"/>
    <dgm:cxn modelId="{059D8AA8-473F-4A9A-AEE9-2D9C9D6E2880}" srcId="{4EEA7564-5641-4849-A59E-85721B36BDD7}" destId="{7EA580A0-A7F2-4A69-B27E-FD64890758AB}" srcOrd="0" destOrd="0" parTransId="{5FDB7F29-AD31-43D9-A724-CD5B981DB0AD}" sibTransId="{D5C83EF8-8637-4FB4-A00F-D1AA5A5D3236}"/>
    <dgm:cxn modelId="{469D34BC-98C4-4C57-82D0-73E8B07D0AA3}" srcId="{EF3F30DF-3D71-4625-97FA-884CBEA4D894}" destId="{EFB3894F-B378-4BAD-AF65-3311D3112247}" srcOrd="0" destOrd="0" parTransId="{4966A360-3627-483D-ADF4-331FCA8B2923}" sibTransId="{8329504A-E067-4E85-9561-8FEF8956743B}"/>
    <dgm:cxn modelId="{8B767CD0-FAC3-44E9-8E7C-BC970EC290B5}" type="presOf" srcId="{4EEA7564-5641-4849-A59E-85721B36BDD7}" destId="{FB72B0E0-BE17-49BF-B3B2-02C261AAC71E}" srcOrd="0" destOrd="0" presId="urn:microsoft.com/office/officeart/2005/8/layout/vList2"/>
    <dgm:cxn modelId="{14F642D9-276B-43CD-A7DB-17B5668A432A}" type="presOf" srcId="{50D6831E-1EB6-436F-84E0-D93E03D1AEB1}" destId="{A51C8A19-3815-4C81-8CAA-41F1A892706D}" srcOrd="0" destOrd="0" presId="urn:microsoft.com/office/officeart/2005/8/layout/vList2"/>
    <dgm:cxn modelId="{47E3CFEA-B1BE-4492-89A2-7D3C6B6356DF}" srcId="{7EA580A0-A7F2-4A69-B27E-FD64890758AB}" destId="{6EA0F96D-9FFB-477B-A2A1-2E76257E8F89}" srcOrd="0" destOrd="0" parTransId="{08965638-0783-45F9-ACD5-62E452921CA7}" sibTransId="{63242EB7-9E19-40CC-A4D0-684C57D65BBE}"/>
    <dgm:cxn modelId="{E40D5E9D-A0C0-4981-8615-63241B9374B5}" type="presParOf" srcId="{FB72B0E0-BE17-49BF-B3B2-02C261AAC71E}" destId="{D09E3C05-3EFB-43B2-ABA4-BB6B2BA5A350}" srcOrd="0" destOrd="0" presId="urn:microsoft.com/office/officeart/2005/8/layout/vList2"/>
    <dgm:cxn modelId="{A28E2258-DE98-4C1F-98AB-8BC813E78AA0}" type="presParOf" srcId="{FB72B0E0-BE17-49BF-B3B2-02C261AAC71E}" destId="{D76DAD31-76B4-4546-BDF8-3CE2ED005865}" srcOrd="1" destOrd="0" presId="urn:microsoft.com/office/officeart/2005/8/layout/vList2"/>
    <dgm:cxn modelId="{B131E881-A7B0-4530-BBD0-6133F70AF002}" type="presParOf" srcId="{FB72B0E0-BE17-49BF-B3B2-02C261AAC71E}" destId="{C9186B22-22D0-4FA1-99A4-D6126C118020}" srcOrd="2" destOrd="0" presId="urn:microsoft.com/office/officeart/2005/8/layout/vList2"/>
    <dgm:cxn modelId="{F49660FC-8BEE-4728-849D-21308995BF8C}" type="presParOf" srcId="{FB72B0E0-BE17-49BF-B3B2-02C261AAC71E}" destId="{9528B035-5168-484B-8F62-EB7D3813046D}" srcOrd="3" destOrd="0" presId="urn:microsoft.com/office/officeart/2005/8/layout/vList2"/>
    <dgm:cxn modelId="{7AB6266F-9AD5-474D-B53E-05CB6B6FF168}" type="presParOf" srcId="{FB72B0E0-BE17-49BF-B3B2-02C261AAC71E}" destId="{A51C8A19-3815-4C81-8CAA-41F1A892706D}" srcOrd="4" destOrd="0" presId="urn:microsoft.com/office/officeart/2005/8/layout/vList2"/>
    <dgm:cxn modelId="{4CA3961C-C47D-43F1-AF3C-992974128E31}" type="presParOf" srcId="{FB72B0E0-BE17-49BF-B3B2-02C261AAC71E}" destId="{C337B843-BA0D-46B3-B721-8104DE6E4DD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A9D020-C7FB-4A36-8CED-85279F41197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A25E61-3C1D-4F14-B471-57BCF0671C60}">
      <dgm:prSet phldrT="[Text]" custT="1"/>
      <dgm:spPr/>
      <dgm:t>
        <a:bodyPr/>
        <a:lstStyle/>
        <a:p>
          <a:r>
            <a:rPr lang="en-US" sz="1800" dirty="0"/>
            <a:t>Video sampling</a:t>
          </a:r>
        </a:p>
      </dgm:t>
    </dgm:pt>
    <dgm:pt modelId="{181259B2-579A-4680-9741-4EA491DEA58A}" type="parTrans" cxnId="{DE6FA6BE-EF57-40F3-86A0-A9F1776E7CC9}">
      <dgm:prSet/>
      <dgm:spPr/>
      <dgm:t>
        <a:bodyPr/>
        <a:lstStyle/>
        <a:p>
          <a:endParaRPr lang="en-US"/>
        </a:p>
      </dgm:t>
    </dgm:pt>
    <dgm:pt modelId="{0409C71F-03EA-41C8-961B-B6FDC549D7E4}" type="sibTrans" cxnId="{DE6FA6BE-EF57-40F3-86A0-A9F1776E7CC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Normal Distribution"/>
        </a:ext>
      </dgm:extLst>
    </dgm:pt>
    <dgm:pt modelId="{CF666431-ABC6-4A42-8ADA-36CCE4744BC4}">
      <dgm:prSet phldrT="[Text]" custT="1"/>
      <dgm:spPr/>
      <dgm:t>
        <a:bodyPr/>
        <a:lstStyle/>
        <a:p>
          <a:r>
            <a:rPr lang="en-US" sz="1800" dirty="0"/>
            <a:t>RGB to gray conversion</a:t>
          </a:r>
        </a:p>
      </dgm:t>
    </dgm:pt>
    <dgm:pt modelId="{A0A63891-DDF2-4750-8DDC-EEC00A9E6E27}" type="parTrans" cxnId="{89F37CA7-3EBA-46AC-81DB-D74887478195}">
      <dgm:prSet/>
      <dgm:spPr/>
      <dgm:t>
        <a:bodyPr/>
        <a:lstStyle/>
        <a:p>
          <a:endParaRPr lang="en-US"/>
        </a:p>
      </dgm:t>
    </dgm:pt>
    <dgm:pt modelId="{093A9F5B-D5EE-466F-9124-F6A9852D6B8F}" type="sibTrans" cxnId="{89F37CA7-3EBA-46AC-81DB-D74887478195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ntinuous Improvement"/>
        </a:ext>
      </dgm:extLst>
    </dgm:pt>
    <dgm:pt modelId="{87D7F747-0049-489E-8CAC-CFC415E15C61}">
      <dgm:prSet phldrT="[Text]" custT="1"/>
      <dgm:spPr/>
      <dgm:t>
        <a:bodyPr/>
        <a:lstStyle/>
        <a:p>
          <a:r>
            <a:rPr lang="en-US" sz="2000" dirty="0" err="1"/>
            <a:t>FFTn</a:t>
          </a:r>
          <a:endParaRPr lang="en-US" sz="1100" dirty="0"/>
        </a:p>
      </dgm:t>
    </dgm:pt>
    <dgm:pt modelId="{6A6A9D91-5497-4FFF-AFB7-2DF3A4A5B285}" type="parTrans" cxnId="{38A73438-CE39-4358-B4AE-1C2803ED9BFA}">
      <dgm:prSet/>
      <dgm:spPr/>
      <dgm:t>
        <a:bodyPr/>
        <a:lstStyle/>
        <a:p>
          <a:endParaRPr lang="en-US"/>
        </a:p>
      </dgm:t>
    </dgm:pt>
    <dgm:pt modelId="{409AABAA-790A-4F9B-9A5F-12C43832CF43}" type="sibTrans" cxnId="{38A73438-CE39-4358-B4AE-1C2803ED9BFA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en-US"/>
        </a:p>
      </dgm:t>
    </dgm:pt>
    <dgm:pt modelId="{97757066-2E04-41E6-A0BB-81DEBF49EA37}">
      <dgm:prSet custT="1"/>
      <dgm:spPr/>
      <dgm:t>
        <a:bodyPr/>
        <a:lstStyle/>
        <a:p>
          <a:r>
            <a:rPr lang="en-US" sz="1800" dirty="0"/>
            <a:t>Reconstruction using phase</a:t>
          </a:r>
        </a:p>
      </dgm:t>
    </dgm:pt>
    <dgm:pt modelId="{783DD679-DE59-4083-AE2E-A1535D40EC2B}" type="parTrans" cxnId="{1A545EA4-DF2E-4075-9DCC-260291730EE6}">
      <dgm:prSet/>
      <dgm:spPr/>
      <dgm:t>
        <a:bodyPr/>
        <a:lstStyle/>
        <a:p>
          <a:endParaRPr lang="en-US"/>
        </a:p>
      </dgm:t>
    </dgm:pt>
    <dgm:pt modelId="{555B9663-A682-470D-9766-33EF3BD77330}" type="sibTrans" cxnId="{1A545EA4-DF2E-4075-9DCC-260291730EE6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F57B2C7D-7631-450B-8A7F-DEDD293B521E}" type="pres">
      <dgm:prSet presAssocID="{3AA9D020-C7FB-4A36-8CED-85279F411979}" presName="Name0" presStyleCnt="0">
        <dgm:presLayoutVars>
          <dgm:chMax/>
          <dgm:chPref/>
          <dgm:dir/>
          <dgm:animLvl val="lvl"/>
        </dgm:presLayoutVars>
      </dgm:prSet>
      <dgm:spPr/>
    </dgm:pt>
    <dgm:pt modelId="{B77DAD55-0FE0-4245-986A-DF1C1CCAA20D}" type="pres">
      <dgm:prSet presAssocID="{44A25E61-3C1D-4F14-B471-57BCF0671C60}" presName="composite" presStyleCnt="0"/>
      <dgm:spPr/>
    </dgm:pt>
    <dgm:pt modelId="{42AB1CA6-1664-47EC-9C8C-3333EA0BCCEA}" type="pres">
      <dgm:prSet presAssocID="{44A25E61-3C1D-4F14-B471-57BCF0671C60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6178AEAD-5EFB-464C-B108-6CBFDC889E6D}" type="pres">
      <dgm:prSet presAssocID="{44A25E61-3C1D-4F14-B471-57BCF0671C60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E6929A3D-259F-4227-9B40-41AC55168426}" type="pres">
      <dgm:prSet presAssocID="{44A25E61-3C1D-4F14-B471-57BCF0671C60}" presName="BalanceSpacing" presStyleCnt="0"/>
      <dgm:spPr/>
    </dgm:pt>
    <dgm:pt modelId="{192E098E-41BF-4C2A-A392-AC356063E024}" type="pres">
      <dgm:prSet presAssocID="{44A25E61-3C1D-4F14-B471-57BCF0671C60}" presName="BalanceSpacing1" presStyleCnt="0"/>
      <dgm:spPr/>
    </dgm:pt>
    <dgm:pt modelId="{B81BF03A-138D-4ADB-B694-F35EC8D5C68D}" type="pres">
      <dgm:prSet presAssocID="{0409C71F-03EA-41C8-961B-B6FDC549D7E4}" presName="Accent1Text" presStyleLbl="node1" presStyleIdx="1" presStyleCnt="8" custAng="16200000"/>
      <dgm:spPr/>
    </dgm:pt>
    <dgm:pt modelId="{3AD739DD-65DF-486E-9385-C51FC157E6D8}" type="pres">
      <dgm:prSet presAssocID="{0409C71F-03EA-41C8-961B-B6FDC549D7E4}" presName="spaceBetweenRectangles" presStyleCnt="0"/>
      <dgm:spPr/>
    </dgm:pt>
    <dgm:pt modelId="{2188D572-293D-462B-8FA6-5991381690C5}" type="pres">
      <dgm:prSet presAssocID="{CF666431-ABC6-4A42-8ADA-36CCE4744BC4}" presName="composite" presStyleCnt="0"/>
      <dgm:spPr/>
    </dgm:pt>
    <dgm:pt modelId="{678448BC-5B6F-4260-AD06-C0DB342D2470}" type="pres">
      <dgm:prSet presAssocID="{CF666431-ABC6-4A42-8ADA-36CCE4744BC4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3026EDB-3754-4303-A06E-52D1C310C18A}" type="pres">
      <dgm:prSet presAssocID="{CF666431-ABC6-4A42-8ADA-36CCE4744BC4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41B86FD-D91D-4EAA-9FDA-D4F14CEC7791}" type="pres">
      <dgm:prSet presAssocID="{CF666431-ABC6-4A42-8ADA-36CCE4744BC4}" presName="BalanceSpacing" presStyleCnt="0"/>
      <dgm:spPr/>
    </dgm:pt>
    <dgm:pt modelId="{6E48DA70-7F3D-42BA-A735-CD0EE164977D}" type="pres">
      <dgm:prSet presAssocID="{CF666431-ABC6-4A42-8ADA-36CCE4744BC4}" presName="BalanceSpacing1" presStyleCnt="0"/>
      <dgm:spPr/>
    </dgm:pt>
    <dgm:pt modelId="{37F69B1D-7B74-4ED7-B1E3-E87D892E2298}" type="pres">
      <dgm:prSet presAssocID="{093A9F5B-D5EE-466F-9124-F6A9852D6B8F}" presName="Accent1Text" presStyleLbl="node1" presStyleIdx="3" presStyleCnt="8"/>
      <dgm:spPr/>
    </dgm:pt>
    <dgm:pt modelId="{160A5DB7-7DFF-469F-8E8D-88F86FB8BC8B}" type="pres">
      <dgm:prSet presAssocID="{093A9F5B-D5EE-466F-9124-F6A9852D6B8F}" presName="spaceBetweenRectangles" presStyleCnt="0"/>
      <dgm:spPr/>
    </dgm:pt>
    <dgm:pt modelId="{ABFBD53E-40B7-454C-A982-E3B72E228E7E}" type="pres">
      <dgm:prSet presAssocID="{87D7F747-0049-489E-8CAC-CFC415E15C61}" presName="composite" presStyleCnt="0"/>
      <dgm:spPr/>
    </dgm:pt>
    <dgm:pt modelId="{9D5706AC-D7B6-45CA-8A66-ECD462B42C33}" type="pres">
      <dgm:prSet presAssocID="{87D7F747-0049-489E-8CAC-CFC415E15C61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EE511D12-5BCB-411E-B67F-27F1F74DEC6D}" type="pres">
      <dgm:prSet presAssocID="{87D7F747-0049-489E-8CAC-CFC415E15C61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157525A-3B51-4F73-B9F2-136E4A8F0465}" type="pres">
      <dgm:prSet presAssocID="{87D7F747-0049-489E-8CAC-CFC415E15C61}" presName="BalanceSpacing" presStyleCnt="0"/>
      <dgm:spPr/>
    </dgm:pt>
    <dgm:pt modelId="{2C927BA5-CAB4-440D-AD25-11FA3891643B}" type="pres">
      <dgm:prSet presAssocID="{87D7F747-0049-489E-8CAC-CFC415E15C61}" presName="BalanceSpacing1" presStyleCnt="0"/>
      <dgm:spPr/>
    </dgm:pt>
    <dgm:pt modelId="{187A9A61-CD08-4237-B900-D515EBBEA03F}" type="pres">
      <dgm:prSet presAssocID="{409AABAA-790A-4F9B-9A5F-12C43832CF43}" presName="Accent1Text" presStyleLbl="node1" presStyleIdx="5" presStyleCnt="8"/>
      <dgm:spPr/>
    </dgm:pt>
    <dgm:pt modelId="{DF91CECF-ACB7-4473-90E1-1B330C4024FF}" type="pres">
      <dgm:prSet presAssocID="{409AABAA-790A-4F9B-9A5F-12C43832CF43}" presName="spaceBetweenRectangles" presStyleCnt="0"/>
      <dgm:spPr/>
    </dgm:pt>
    <dgm:pt modelId="{9827357B-423D-49A3-8C8F-D3B91334DA7B}" type="pres">
      <dgm:prSet presAssocID="{97757066-2E04-41E6-A0BB-81DEBF49EA37}" presName="composite" presStyleCnt="0"/>
      <dgm:spPr/>
    </dgm:pt>
    <dgm:pt modelId="{6D48C91B-A7F6-4E52-B0A3-41176C2A4C00}" type="pres">
      <dgm:prSet presAssocID="{97757066-2E04-41E6-A0BB-81DEBF49EA37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7A7D7078-031C-440D-909B-39502A345D35}" type="pres">
      <dgm:prSet presAssocID="{97757066-2E04-41E6-A0BB-81DEBF49EA37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5D90DFEA-8FAB-4951-9369-8979E517AC6D}" type="pres">
      <dgm:prSet presAssocID="{97757066-2E04-41E6-A0BB-81DEBF49EA37}" presName="BalanceSpacing" presStyleCnt="0"/>
      <dgm:spPr/>
    </dgm:pt>
    <dgm:pt modelId="{AC641A10-693D-441A-B480-1CA947B0E8F0}" type="pres">
      <dgm:prSet presAssocID="{97757066-2E04-41E6-A0BB-81DEBF49EA37}" presName="BalanceSpacing1" presStyleCnt="0"/>
      <dgm:spPr/>
    </dgm:pt>
    <dgm:pt modelId="{28DA8442-83F2-41C8-B750-E2A0C71C12DB}" type="pres">
      <dgm:prSet presAssocID="{555B9663-A682-470D-9766-33EF3BD77330}" presName="Accent1Text" presStyleLbl="node1" presStyleIdx="7" presStyleCnt="8"/>
      <dgm:spPr/>
    </dgm:pt>
  </dgm:ptLst>
  <dgm:cxnLst>
    <dgm:cxn modelId="{FAC5BE00-333C-44EB-93F0-82F95397FBB5}" type="presOf" srcId="{0409C71F-03EA-41C8-961B-B6FDC549D7E4}" destId="{B81BF03A-138D-4ADB-B694-F35EC8D5C68D}" srcOrd="0" destOrd="0" presId="urn:microsoft.com/office/officeart/2008/layout/AlternatingHexagons"/>
    <dgm:cxn modelId="{FA77C515-B09A-409F-9F71-6B2C37FB1AF3}" type="presOf" srcId="{CF666431-ABC6-4A42-8ADA-36CCE4744BC4}" destId="{678448BC-5B6F-4260-AD06-C0DB342D2470}" srcOrd="0" destOrd="0" presId="urn:microsoft.com/office/officeart/2008/layout/AlternatingHexagons"/>
    <dgm:cxn modelId="{38A73438-CE39-4358-B4AE-1C2803ED9BFA}" srcId="{3AA9D020-C7FB-4A36-8CED-85279F411979}" destId="{87D7F747-0049-489E-8CAC-CFC415E15C61}" srcOrd="2" destOrd="0" parTransId="{6A6A9D91-5497-4FFF-AFB7-2DF3A4A5B285}" sibTransId="{409AABAA-790A-4F9B-9A5F-12C43832CF43}"/>
    <dgm:cxn modelId="{9515FD69-6D20-46DE-9431-7484AA81DF35}" type="presOf" srcId="{3AA9D020-C7FB-4A36-8CED-85279F411979}" destId="{F57B2C7D-7631-450B-8A7F-DEDD293B521E}" srcOrd="0" destOrd="0" presId="urn:microsoft.com/office/officeart/2008/layout/AlternatingHexagons"/>
    <dgm:cxn modelId="{271EBA6E-54D9-4620-ADEB-C336AB0F514B}" type="presOf" srcId="{409AABAA-790A-4F9B-9A5F-12C43832CF43}" destId="{187A9A61-CD08-4237-B900-D515EBBEA03F}" srcOrd="0" destOrd="0" presId="urn:microsoft.com/office/officeart/2008/layout/AlternatingHexagons"/>
    <dgm:cxn modelId="{3273B855-5C43-403D-9C10-0F7B9EADFF78}" type="presOf" srcId="{093A9F5B-D5EE-466F-9124-F6A9852D6B8F}" destId="{37F69B1D-7B74-4ED7-B1E3-E87D892E2298}" srcOrd="0" destOrd="0" presId="urn:microsoft.com/office/officeart/2008/layout/AlternatingHexagons"/>
    <dgm:cxn modelId="{68452B9D-820C-42E0-9404-74E1FCCD3263}" type="presOf" srcId="{555B9663-A682-470D-9766-33EF3BD77330}" destId="{28DA8442-83F2-41C8-B750-E2A0C71C12DB}" srcOrd="0" destOrd="0" presId="urn:microsoft.com/office/officeart/2008/layout/AlternatingHexagons"/>
    <dgm:cxn modelId="{1A545EA4-DF2E-4075-9DCC-260291730EE6}" srcId="{3AA9D020-C7FB-4A36-8CED-85279F411979}" destId="{97757066-2E04-41E6-A0BB-81DEBF49EA37}" srcOrd="3" destOrd="0" parTransId="{783DD679-DE59-4083-AE2E-A1535D40EC2B}" sibTransId="{555B9663-A682-470D-9766-33EF3BD77330}"/>
    <dgm:cxn modelId="{89F37CA7-3EBA-46AC-81DB-D74887478195}" srcId="{3AA9D020-C7FB-4A36-8CED-85279F411979}" destId="{CF666431-ABC6-4A42-8ADA-36CCE4744BC4}" srcOrd="1" destOrd="0" parTransId="{A0A63891-DDF2-4750-8DDC-EEC00A9E6E27}" sibTransId="{093A9F5B-D5EE-466F-9124-F6A9852D6B8F}"/>
    <dgm:cxn modelId="{3CD416B2-3D91-4A91-B574-089BCC90D621}" type="presOf" srcId="{87D7F747-0049-489E-8CAC-CFC415E15C61}" destId="{9D5706AC-D7B6-45CA-8A66-ECD462B42C33}" srcOrd="0" destOrd="0" presId="urn:microsoft.com/office/officeart/2008/layout/AlternatingHexagons"/>
    <dgm:cxn modelId="{DE6FA6BE-EF57-40F3-86A0-A9F1776E7CC9}" srcId="{3AA9D020-C7FB-4A36-8CED-85279F411979}" destId="{44A25E61-3C1D-4F14-B471-57BCF0671C60}" srcOrd="0" destOrd="0" parTransId="{181259B2-579A-4680-9741-4EA491DEA58A}" sibTransId="{0409C71F-03EA-41C8-961B-B6FDC549D7E4}"/>
    <dgm:cxn modelId="{962FFDC9-A0B7-432B-9C0E-5DD3F97D7696}" type="presOf" srcId="{97757066-2E04-41E6-A0BB-81DEBF49EA37}" destId="{6D48C91B-A7F6-4E52-B0A3-41176C2A4C00}" srcOrd="0" destOrd="0" presId="urn:microsoft.com/office/officeart/2008/layout/AlternatingHexagons"/>
    <dgm:cxn modelId="{D9CCD8FE-1EE3-4F48-9E6E-432564A634B8}" type="presOf" srcId="{44A25E61-3C1D-4F14-B471-57BCF0671C60}" destId="{42AB1CA6-1664-47EC-9C8C-3333EA0BCCEA}" srcOrd="0" destOrd="0" presId="urn:microsoft.com/office/officeart/2008/layout/AlternatingHexagons"/>
    <dgm:cxn modelId="{B7361D53-D21B-4BE8-8266-1A86AA04DE5E}" type="presParOf" srcId="{F57B2C7D-7631-450B-8A7F-DEDD293B521E}" destId="{B77DAD55-0FE0-4245-986A-DF1C1CCAA20D}" srcOrd="0" destOrd="0" presId="urn:microsoft.com/office/officeart/2008/layout/AlternatingHexagons"/>
    <dgm:cxn modelId="{03D5A861-CE1C-4331-916F-BA17BB981BCD}" type="presParOf" srcId="{B77DAD55-0FE0-4245-986A-DF1C1CCAA20D}" destId="{42AB1CA6-1664-47EC-9C8C-3333EA0BCCEA}" srcOrd="0" destOrd="0" presId="urn:microsoft.com/office/officeart/2008/layout/AlternatingHexagons"/>
    <dgm:cxn modelId="{3E29C38C-AF89-439A-8E30-902331238F70}" type="presParOf" srcId="{B77DAD55-0FE0-4245-986A-DF1C1CCAA20D}" destId="{6178AEAD-5EFB-464C-B108-6CBFDC889E6D}" srcOrd="1" destOrd="0" presId="urn:microsoft.com/office/officeart/2008/layout/AlternatingHexagons"/>
    <dgm:cxn modelId="{02AD54A4-09B4-4FCD-ACC7-78DDD2282DD1}" type="presParOf" srcId="{B77DAD55-0FE0-4245-986A-DF1C1CCAA20D}" destId="{E6929A3D-259F-4227-9B40-41AC55168426}" srcOrd="2" destOrd="0" presId="urn:microsoft.com/office/officeart/2008/layout/AlternatingHexagons"/>
    <dgm:cxn modelId="{05BD1C02-0AA8-446F-8C49-49EF914A8079}" type="presParOf" srcId="{B77DAD55-0FE0-4245-986A-DF1C1CCAA20D}" destId="{192E098E-41BF-4C2A-A392-AC356063E024}" srcOrd="3" destOrd="0" presId="urn:microsoft.com/office/officeart/2008/layout/AlternatingHexagons"/>
    <dgm:cxn modelId="{72F4D642-6732-4F3C-9A56-A43A261A0F50}" type="presParOf" srcId="{B77DAD55-0FE0-4245-986A-DF1C1CCAA20D}" destId="{B81BF03A-138D-4ADB-B694-F35EC8D5C68D}" srcOrd="4" destOrd="0" presId="urn:microsoft.com/office/officeart/2008/layout/AlternatingHexagons"/>
    <dgm:cxn modelId="{3AC8DA10-CB87-42FA-873F-678107FD4C34}" type="presParOf" srcId="{F57B2C7D-7631-450B-8A7F-DEDD293B521E}" destId="{3AD739DD-65DF-486E-9385-C51FC157E6D8}" srcOrd="1" destOrd="0" presId="urn:microsoft.com/office/officeart/2008/layout/AlternatingHexagons"/>
    <dgm:cxn modelId="{84D13103-65A6-4C8C-BC45-AB22690B3ED1}" type="presParOf" srcId="{F57B2C7D-7631-450B-8A7F-DEDD293B521E}" destId="{2188D572-293D-462B-8FA6-5991381690C5}" srcOrd="2" destOrd="0" presId="urn:microsoft.com/office/officeart/2008/layout/AlternatingHexagons"/>
    <dgm:cxn modelId="{C221A2C1-5F5F-47FE-9F88-D9DA1A8F6C8B}" type="presParOf" srcId="{2188D572-293D-462B-8FA6-5991381690C5}" destId="{678448BC-5B6F-4260-AD06-C0DB342D2470}" srcOrd="0" destOrd="0" presId="urn:microsoft.com/office/officeart/2008/layout/AlternatingHexagons"/>
    <dgm:cxn modelId="{7899FA76-2E82-453A-8A10-EDC7877A89CE}" type="presParOf" srcId="{2188D572-293D-462B-8FA6-5991381690C5}" destId="{03026EDB-3754-4303-A06E-52D1C310C18A}" srcOrd="1" destOrd="0" presId="urn:microsoft.com/office/officeart/2008/layout/AlternatingHexagons"/>
    <dgm:cxn modelId="{407153C8-B94D-4623-A804-BE57C676DA85}" type="presParOf" srcId="{2188D572-293D-462B-8FA6-5991381690C5}" destId="{841B86FD-D91D-4EAA-9FDA-D4F14CEC7791}" srcOrd="2" destOrd="0" presId="urn:microsoft.com/office/officeart/2008/layout/AlternatingHexagons"/>
    <dgm:cxn modelId="{406EA785-FBFA-4B81-9929-AFDD5FC96B0F}" type="presParOf" srcId="{2188D572-293D-462B-8FA6-5991381690C5}" destId="{6E48DA70-7F3D-42BA-A735-CD0EE164977D}" srcOrd="3" destOrd="0" presId="urn:microsoft.com/office/officeart/2008/layout/AlternatingHexagons"/>
    <dgm:cxn modelId="{7850B538-9863-4868-85F8-7EBC4AF10DB0}" type="presParOf" srcId="{2188D572-293D-462B-8FA6-5991381690C5}" destId="{37F69B1D-7B74-4ED7-B1E3-E87D892E2298}" srcOrd="4" destOrd="0" presId="urn:microsoft.com/office/officeart/2008/layout/AlternatingHexagons"/>
    <dgm:cxn modelId="{7F890298-A7A2-4A4D-8A9D-F15212F00A15}" type="presParOf" srcId="{F57B2C7D-7631-450B-8A7F-DEDD293B521E}" destId="{160A5DB7-7DFF-469F-8E8D-88F86FB8BC8B}" srcOrd="3" destOrd="0" presId="urn:microsoft.com/office/officeart/2008/layout/AlternatingHexagons"/>
    <dgm:cxn modelId="{A3AAF76C-5EE5-43F9-86F6-978CEB86D5C7}" type="presParOf" srcId="{F57B2C7D-7631-450B-8A7F-DEDD293B521E}" destId="{ABFBD53E-40B7-454C-A982-E3B72E228E7E}" srcOrd="4" destOrd="0" presId="urn:microsoft.com/office/officeart/2008/layout/AlternatingHexagons"/>
    <dgm:cxn modelId="{3A81B3B0-0749-48E7-AD75-77FFD98DF5B0}" type="presParOf" srcId="{ABFBD53E-40B7-454C-A982-E3B72E228E7E}" destId="{9D5706AC-D7B6-45CA-8A66-ECD462B42C33}" srcOrd="0" destOrd="0" presId="urn:microsoft.com/office/officeart/2008/layout/AlternatingHexagons"/>
    <dgm:cxn modelId="{D8E83B10-1315-43C8-841E-9A3BA5BB4348}" type="presParOf" srcId="{ABFBD53E-40B7-454C-A982-E3B72E228E7E}" destId="{EE511D12-5BCB-411E-B67F-27F1F74DEC6D}" srcOrd="1" destOrd="0" presId="urn:microsoft.com/office/officeart/2008/layout/AlternatingHexagons"/>
    <dgm:cxn modelId="{997802E1-DEA1-40CD-B309-87F4EC6BEEDB}" type="presParOf" srcId="{ABFBD53E-40B7-454C-A982-E3B72E228E7E}" destId="{2157525A-3B51-4F73-B9F2-136E4A8F0465}" srcOrd="2" destOrd="0" presId="urn:microsoft.com/office/officeart/2008/layout/AlternatingHexagons"/>
    <dgm:cxn modelId="{CAF9E307-737F-40C3-A4B6-8EAA3C5EB9A5}" type="presParOf" srcId="{ABFBD53E-40B7-454C-A982-E3B72E228E7E}" destId="{2C927BA5-CAB4-440D-AD25-11FA3891643B}" srcOrd="3" destOrd="0" presId="urn:microsoft.com/office/officeart/2008/layout/AlternatingHexagons"/>
    <dgm:cxn modelId="{011AFDBE-A7AC-416A-8F11-5A68FC87E981}" type="presParOf" srcId="{ABFBD53E-40B7-454C-A982-E3B72E228E7E}" destId="{187A9A61-CD08-4237-B900-D515EBBEA03F}" srcOrd="4" destOrd="0" presId="urn:microsoft.com/office/officeart/2008/layout/AlternatingHexagons"/>
    <dgm:cxn modelId="{1366FE54-77FD-4130-A5DD-40A65F98B5B5}" type="presParOf" srcId="{F57B2C7D-7631-450B-8A7F-DEDD293B521E}" destId="{DF91CECF-ACB7-4473-90E1-1B330C4024FF}" srcOrd="5" destOrd="0" presId="urn:microsoft.com/office/officeart/2008/layout/AlternatingHexagons"/>
    <dgm:cxn modelId="{867F14E9-689C-4B77-8DAA-F496548EC315}" type="presParOf" srcId="{F57B2C7D-7631-450B-8A7F-DEDD293B521E}" destId="{9827357B-423D-49A3-8C8F-D3B91334DA7B}" srcOrd="6" destOrd="0" presId="urn:microsoft.com/office/officeart/2008/layout/AlternatingHexagons"/>
    <dgm:cxn modelId="{26948E17-655A-4074-99B2-B888D0DBBA6C}" type="presParOf" srcId="{9827357B-423D-49A3-8C8F-D3B91334DA7B}" destId="{6D48C91B-A7F6-4E52-B0A3-41176C2A4C00}" srcOrd="0" destOrd="0" presId="urn:microsoft.com/office/officeart/2008/layout/AlternatingHexagons"/>
    <dgm:cxn modelId="{FEC739D9-6A41-4F41-9566-DCD7D11822EF}" type="presParOf" srcId="{9827357B-423D-49A3-8C8F-D3B91334DA7B}" destId="{7A7D7078-031C-440D-909B-39502A345D35}" srcOrd="1" destOrd="0" presId="urn:microsoft.com/office/officeart/2008/layout/AlternatingHexagons"/>
    <dgm:cxn modelId="{2FA6A82B-6887-4748-8284-783BCFEA6573}" type="presParOf" srcId="{9827357B-423D-49A3-8C8F-D3B91334DA7B}" destId="{5D90DFEA-8FAB-4951-9369-8979E517AC6D}" srcOrd="2" destOrd="0" presId="urn:microsoft.com/office/officeart/2008/layout/AlternatingHexagons"/>
    <dgm:cxn modelId="{B7DA3279-1C63-4035-A576-2F7F126EA2F9}" type="presParOf" srcId="{9827357B-423D-49A3-8C8F-D3B91334DA7B}" destId="{AC641A10-693D-441A-B480-1CA947B0E8F0}" srcOrd="3" destOrd="0" presId="urn:microsoft.com/office/officeart/2008/layout/AlternatingHexagons"/>
    <dgm:cxn modelId="{A321D08D-35AC-40F7-9F99-89CF86A34EFD}" type="presParOf" srcId="{9827357B-423D-49A3-8C8F-D3B91334DA7B}" destId="{28DA8442-83F2-41C8-B750-E2A0C71C12D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8A3B7F-8586-4CD7-97B7-F5DDBC31DE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56C3503-B579-4B46-A640-3732EB4882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/>
            <a:t>First the video is segmented in different frames.</a:t>
          </a:r>
          <a:endParaRPr lang="en-US" sz="2000" dirty="0"/>
        </a:p>
      </dgm:t>
    </dgm:pt>
    <dgm:pt modelId="{CD320F57-5ADF-4D8C-975E-3F1215A8B982}" type="parTrans" cxnId="{D7332860-1BC7-4A70-9DDD-053192A9CA7C}">
      <dgm:prSet/>
      <dgm:spPr/>
      <dgm:t>
        <a:bodyPr/>
        <a:lstStyle/>
        <a:p>
          <a:endParaRPr lang="en-US"/>
        </a:p>
      </dgm:t>
    </dgm:pt>
    <dgm:pt modelId="{7F3605B5-9F4D-4AD0-8E60-0EE725460FD8}" type="sibTrans" cxnId="{D7332860-1BC7-4A70-9DDD-053192A9CA7C}">
      <dgm:prSet/>
      <dgm:spPr/>
      <dgm:t>
        <a:bodyPr/>
        <a:lstStyle/>
        <a:p>
          <a:endParaRPr lang="en-US"/>
        </a:p>
      </dgm:t>
    </dgm:pt>
    <dgm:pt modelId="{94A05514-AD63-46FB-8600-57BDC8A711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 motion vector is calculated by finding a correspondence between the video frames at time t and frames at time t − 1, where t is the frame index in a video signal.</a:t>
          </a:r>
        </a:p>
      </dgm:t>
    </dgm:pt>
    <dgm:pt modelId="{083228D4-217B-4972-90AA-84BC731B6EB4}" type="parTrans" cxnId="{EE86EB50-A455-4421-A873-75FAF8B04CD9}">
      <dgm:prSet/>
      <dgm:spPr/>
      <dgm:t>
        <a:bodyPr/>
        <a:lstStyle/>
        <a:p>
          <a:endParaRPr lang="en-US"/>
        </a:p>
      </dgm:t>
    </dgm:pt>
    <dgm:pt modelId="{DC9457F3-0F82-4F40-A283-F5F653375A78}" type="sibTrans" cxnId="{EE86EB50-A455-4421-A873-75FAF8B04CD9}">
      <dgm:prSet/>
      <dgm:spPr/>
      <dgm:t>
        <a:bodyPr/>
        <a:lstStyle/>
        <a:p>
          <a:endParaRPr lang="en-US"/>
        </a:p>
      </dgm:t>
    </dgm:pt>
    <dgm:pt modelId="{E694E3E7-BA35-4391-A3A9-1C33424AE8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Optical flow method to calculate motion vectors: it describes vector field, where a displacement vector is assigned to certain pixel position, that points to where that pixel can be found in another image </a:t>
          </a:r>
        </a:p>
      </dgm:t>
    </dgm:pt>
    <dgm:pt modelId="{3169B316-C19B-4814-BBA3-570466E389AF}" type="parTrans" cxnId="{E084EA94-563A-42CD-B9E3-121580F02926}">
      <dgm:prSet/>
      <dgm:spPr/>
      <dgm:t>
        <a:bodyPr/>
        <a:lstStyle/>
        <a:p>
          <a:endParaRPr lang="en-US"/>
        </a:p>
      </dgm:t>
    </dgm:pt>
    <dgm:pt modelId="{3101E58A-C3B7-451C-A0B1-39875BE13930}" type="sibTrans" cxnId="{E084EA94-563A-42CD-B9E3-121580F02926}">
      <dgm:prSet/>
      <dgm:spPr/>
      <dgm:t>
        <a:bodyPr/>
        <a:lstStyle/>
        <a:p>
          <a:endParaRPr lang="en-US"/>
        </a:p>
      </dgm:t>
    </dgm:pt>
    <dgm:pt modelId="{9B19F592-3AEC-4066-AE02-CDD84A9F5D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Position wise direction and magnitude of vectors are obtained and stored</a:t>
          </a:r>
        </a:p>
      </dgm:t>
    </dgm:pt>
    <dgm:pt modelId="{3E694CDC-C821-4FA9-9182-0892BCE8D386}" type="sibTrans" cxnId="{9E84462A-4551-4FC1-9D63-751214D5CD30}">
      <dgm:prSet/>
      <dgm:spPr/>
      <dgm:t>
        <a:bodyPr/>
        <a:lstStyle/>
        <a:p>
          <a:endParaRPr lang="en-US"/>
        </a:p>
      </dgm:t>
    </dgm:pt>
    <dgm:pt modelId="{0D4D5C96-FDE8-46AD-A48D-EEE337AF3251}" type="parTrans" cxnId="{9E84462A-4551-4FC1-9D63-751214D5CD30}">
      <dgm:prSet/>
      <dgm:spPr/>
      <dgm:t>
        <a:bodyPr/>
        <a:lstStyle/>
        <a:p>
          <a:endParaRPr lang="en-US"/>
        </a:p>
      </dgm:t>
    </dgm:pt>
    <dgm:pt modelId="{548C4A97-EBCC-4539-A40C-36CC235062CA}" type="pres">
      <dgm:prSet presAssocID="{588A3B7F-8586-4CD7-97B7-F5DDBC31DE36}" presName="root" presStyleCnt="0">
        <dgm:presLayoutVars>
          <dgm:dir/>
          <dgm:resizeHandles val="exact"/>
        </dgm:presLayoutVars>
      </dgm:prSet>
      <dgm:spPr/>
    </dgm:pt>
    <dgm:pt modelId="{A1D296AF-C589-40C7-87C4-5E6B7A95252C}" type="pres">
      <dgm:prSet presAssocID="{E56C3503-B579-4B46-A640-3732EB488268}" presName="compNode" presStyleCnt="0"/>
      <dgm:spPr/>
    </dgm:pt>
    <dgm:pt modelId="{C6D18413-3E94-4EFB-9AC7-ED1D4BA99DF9}" type="pres">
      <dgm:prSet presAssocID="{E56C3503-B579-4B46-A640-3732EB488268}" presName="bgRect" presStyleLbl="bgShp" presStyleIdx="0" presStyleCnt="4"/>
      <dgm:spPr/>
    </dgm:pt>
    <dgm:pt modelId="{D077DE4F-885D-4D3E-A8D5-2DF1B4EDF698}" type="pres">
      <dgm:prSet presAssocID="{E56C3503-B579-4B46-A640-3732EB4882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B706EF75-1104-4D5D-8FD4-21AEE9F62E44}" type="pres">
      <dgm:prSet presAssocID="{E56C3503-B579-4B46-A640-3732EB488268}" presName="spaceRect" presStyleCnt="0"/>
      <dgm:spPr/>
    </dgm:pt>
    <dgm:pt modelId="{77BA63EC-BE27-4462-973C-603B34493F9A}" type="pres">
      <dgm:prSet presAssocID="{E56C3503-B579-4B46-A640-3732EB488268}" presName="parTx" presStyleLbl="revTx" presStyleIdx="0" presStyleCnt="4" custScaleY="70952" custLinFactNeighborX="858" custLinFactNeighborY="31638">
        <dgm:presLayoutVars>
          <dgm:chMax val="0"/>
          <dgm:chPref val="0"/>
        </dgm:presLayoutVars>
      </dgm:prSet>
      <dgm:spPr/>
    </dgm:pt>
    <dgm:pt modelId="{1982D4B3-23F8-49BD-90EE-02300B1B8E31}" type="pres">
      <dgm:prSet presAssocID="{7F3605B5-9F4D-4AD0-8E60-0EE725460FD8}" presName="sibTrans" presStyleCnt="0"/>
      <dgm:spPr/>
    </dgm:pt>
    <dgm:pt modelId="{41B812D3-BE6D-4CDD-ACA5-1830DBBB72F5}" type="pres">
      <dgm:prSet presAssocID="{94A05514-AD63-46FB-8600-57BDC8A711B1}" presName="compNode" presStyleCnt="0"/>
      <dgm:spPr/>
    </dgm:pt>
    <dgm:pt modelId="{DB93DF67-0837-482B-81DC-31142424944F}" type="pres">
      <dgm:prSet presAssocID="{94A05514-AD63-46FB-8600-57BDC8A711B1}" presName="bgRect" presStyleLbl="bgShp" presStyleIdx="1" presStyleCnt="4"/>
      <dgm:spPr/>
    </dgm:pt>
    <dgm:pt modelId="{057327A3-212A-44DF-AFA3-83B3E01D3EAC}" type="pres">
      <dgm:prSet presAssocID="{94A05514-AD63-46FB-8600-57BDC8A711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12A05F3-5A97-4E6B-B16D-6FAFF68101BC}" type="pres">
      <dgm:prSet presAssocID="{94A05514-AD63-46FB-8600-57BDC8A711B1}" presName="spaceRect" presStyleCnt="0"/>
      <dgm:spPr/>
    </dgm:pt>
    <dgm:pt modelId="{EBA31904-2D14-496B-9926-9C9474AE2CFE}" type="pres">
      <dgm:prSet presAssocID="{94A05514-AD63-46FB-8600-57BDC8A711B1}" presName="parTx" presStyleLbl="revTx" presStyleIdx="1" presStyleCnt="4" custLinFactNeighborX="858" custLinFactNeighborY="14578">
        <dgm:presLayoutVars>
          <dgm:chMax val="0"/>
          <dgm:chPref val="0"/>
        </dgm:presLayoutVars>
      </dgm:prSet>
      <dgm:spPr/>
    </dgm:pt>
    <dgm:pt modelId="{28080205-7916-40E6-BFFA-47EC50AE868A}" type="pres">
      <dgm:prSet presAssocID="{DC9457F3-0F82-4F40-A283-F5F653375A78}" presName="sibTrans" presStyleCnt="0"/>
      <dgm:spPr/>
    </dgm:pt>
    <dgm:pt modelId="{3061BD2A-D955-42D6-82C1-02A841BE96A7}" type="pres">
      <dgm:prSet presAssocID="{E694E3E7-BA35-4391-A3A9-1C33424AE8BF}" presName="compNode" presStyleCnt="0"/>
      <dgm:spPr/>
    </dgm:pt>
    <dgm:pt modelId="{8D1C3DED-310F-49E0-AFBE-FF8BDE19B5B2}" type="pres">
      <dgm:prSet presAssocID="{E694E3E7-BA35-4391-A3A9-1C33424AE8BF}" presName="bgRect" presStyleLbl="bgShp" presStyleIdx="2" presStyleCnt="4"/>
      <dgm:spPr/>
    </dgm:pt>
    <dgm:pt modelId="{267DA800-18DC-41C7-82D3-6A35586717FF}" type="pres">
      <dgm:prSet presAssocID="{E694E3E7-BA35-4391-A3A9-1C33424AE8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B64097B3-4837-4D47-8F76-B6BD92F91702}" type="pres">
      <dgm:prSet presAssocID="{E694E3E7-BA35-4391-A3A9-1C33424AE8BF}" presName="spaceRect" presStyleCnt="0"/>
      <dgm:spPr/>
    </dgm:pt>
    <dgm:pt modelId="{34E368D0-9270-4493-A36B-1294F5EFEF12}" type="pres">
      <dgm:prSet presAssocID="{E694E3E7-BA35-4391-A3A9-1C33424AE8BF}" presName="parTx" presStyleLbl="revTx" presStyleIdx="2" presStyleCnt="4" custScaleY="135227" custLinFactNeighborX="2114" custLinFactNeighborY="16198">
        <dgm:presLayoutVars>
          <dgm:chMax val="0"/>
          <dgm:chPref val="0"/>
        </dgm:presLayoutVars>
      </dgm:prSet>
      <dgm:spPr/>
    </dgm:pt>
    <dgm:pt modelId="{A4CEF77A-257F-42C1-8296-00489E0BE773}" type="pres">
      <dgm:prSet presAssocID="{3101E58A-C3B7-451C-A0B1-39875BE13930}" presName="sibTrans" presStyleCnt="0"/>
      <dgm:spPr/>
    </dgm:pt>
    <dgm:pt modelId="{80DB0D72-EEE4-4FF5-A02D-D9DAAC4311C2}" type="pres">
      <dgm:prSet presAssocID="{9B19F592-3AEC-4066-AE02-CDD84A9F5D86}" presName="compNode" presStyleCnt="0"/>
      <dgm:spPr/>
    </dgm:pt>
    <dgm:pt modelId="{214AF5D8-4A05-4D4E-994F-B65D35A047BA}" type="pres">
      <dgm:prSet presAssocID="{9B19F592-3AEC-4066-AE02-CDD84A9F5D86}" presName="bgRect" presStyleLbl="bgShp" presStyleIdx="3" presStyleCnt="4"/>
      <dgm:spPr/>
    </dgm:pt>
    <dgm:pt modelId="{CFEC5661-C8DB-46C3-9A41-7B490462FFC2}" type="pres">
      <dgm:prSet presAssocID="{9B19F592-3AEC-4066-AE02-CDD84A9F5D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021F428-6D5D-459C-9DA3-D6B3BBCC13A9}" type="pres">
      <dgm:prSet presAssocID="{9B19F592-3AEC-4066-AE02-CDD84A9F5D86}" presName="spaceRect" presStyleCnt="0"/>
      <dgm:spPr/>
    </dgm:pt>
    <dgm:pt modelId="{0E87C335-EA90-4378-828F-E6ADAB22ED1C}" type="pres">
      <dgm:prSet presAssocID="{9B19F592-3AEC-4066-AE02-CDD84A9F5D86}" presName="parTx" presStyleLbl="revTx" presStyleIdx="3" presStyleCnt="4" custLinFactNeighborX="858" custLinFactNeighborY="11338">
        <dgm:presLayoutVars>
          <dgm:chMax val="0"/>
          <dgm:chPref val="0"/>
        </dgm:presLayoutVars>
      </dgm:prSet>
      <dgm:spPr/>
    </dgm:pt>
  </dgm:ptLst>
  <dgm:cxnLst>
    <dgm:cxn modelId="{E5D2BB1C-AD89-4C1B-9868-7F3BE5398A64}" type="presOf" srcId="{94A05514-AD63-46FB-8600-57BDC8A711B1}" destId="{EBA31904-2D14-496B-9926-9C9474AE2CFE}" srcOrd="0" destOrd="0" presId="urn:microsoft.com/office/officeart/2018/2/layout/IconVerticalSolidList"/>
    <dgm:cxn modelId="{9E84462A-4551-4FC1-9D63-751214D5CD30}" srcId="{588A3B7F-8586-4CD7-97B7-F5DDBC31DE36}" destId="{9B19F592-3AEC-4066-AE02-CDD84A9F5D86}" srcOrd="3" destOrd="0" parTransId="{0D4D5C96-FDE8-46AD-A48D-EEE337AF3251}" sibTransId="{3E694CDC-C821-4FA9-9182-0892BCE8D386}"/>
    <dgm:cxn modelId="{D7332860-1BC7-4A70-9DDD-053192A9CA7C}" srcId="{588A3B7F-8586-4CD7-97B7-F5DDBC31DE36}" destId="{E56C3503-B579-4B46-A640-3732EB488268}" srcOrd="0" destOrd="0" parTransId="{CD320F57-5ADF-4D8C-975E-3F1215A8B982}" sibTransId="{7F3605B5-9F4D-4AD0-8E60-0EE725460FD8}"/>
    <dgm:cxn modelId="{2AA5966A-F5A4-4068-92F9-E21E58F75A76}" type="presOf" srcId="{E56C3503-B579-4B46-A640-3732EB488268}" destId="{77BA63EC-BE27-4462-973C-603B34493F9A}" srcOrd="0" destOrd="0" presId="urn:microsoft.com/office/officeart/2018/2/layout/IconVerticalSolidList"/>
    <dgm:cxn modelId="{EE86EB50-A455-4421-A873-75FAF8B04CD9}" srcId="{588A3B7F-8586-4CD7-97B7-F5DDBC31DE36}" destId="{94A05514-AD63-46FB-8600-57BDC8A711B1}" srcOrd="1" destOrd="0" parTransId="{083228D4-217B-4972-90AA-84BC731B6EB4}" sibTransId="{DC9457F3-0F82-4F40-A283-F5F653375A78}"/>
    <dgm:cxn modelId="{E084EA94-563A-42CD-B9E3-121580F02926}" srcId="{588A3B7F-8586-4CD7-97B7-F5DDBC31DE36}" destId="{E694E3E7-BA35-4391-A3A9-1C33424AE8BF}" srcOrd="2" destOrd="0" parTransId="{3169B316-C19B-4814-BBA3-570466E389AF}" sibTransId="{3101E58A-C3B7-451C-A0B1-39875BE13930}"/>
    <dgm:cxn modelId="{BC66C1B2-D22D-4895-A08A-9EFCB8C317B6}" type="presOf" srcId="{E694E3E7-BA35-4391-A3A9-1C33424AE8BF}" destId="{34E368D0-9270-4493-A36B-1294F5EFEF12}" srcOrd="0" destOrd="0" presId="urn:microsoft.com/office/officeart/2018/2/layout/IconVerticalSolidList"/>
    <dgm:cxn modelId="{051003D1-1A52-4362-8AC8-A4E4709A3DA6}" type="presOf" srcId="{588A3B7F-8586-4CD7-97B7-F5DDBC31DE36}" destId="{548C4A97-EBCC-4539-A40C-36CC235062CA}" srcOrd="0" destOrd="0" presId="urn:microsoft.com/office/officeart/2018/2/layout/IconVerticalSolidList"/>
    <dgm:cxn modelId="{4A2430D9-A5CA-4877-9FAD-BD402DD747B0}" type="presOf" srcId="{9B19F592-3AEC-4066-AE02-CDD84A9F5D86}" destId="{0E87C335-EA90-4378-828F-E6ADAB22ED1C}" srcOrd="0" destOrd="0" presId="urn:microsoft.com/office/officeart/2018/2/layout/IconVerticalSolidList"/>
    <dgm:cxn modelId="{F25A1891-3AD3-4FA9-9279-A2941CC6279A}" type="presParOf" srcId="{548C4A97-EBCC-4539-A40C-36CC235062CA}" destId="{A1D296AF-C589-40C7-87C4-5E6B7A95252C}" srcOrd="0" destOrd="0" presId="urn:microsoft.com/office/officeart/2018/2/layout/IconVerticalSolidList"/>
    <dgm:cxn modelId="{6ACD723E-E432-4A60-9981-7917BFB84E12}" type="presParOf" srcId="{A1D296AF-C589-40C7-87C4-5E6B7A95252C}" destId="{C6D18413-3E94-4EFB-9AC7-ED1D4BA99DF9}" srcOrd="0" destOrd="0" presId="urn:microsoft.com/office/officeart/2018/2/layout/IconVerticalSolidList"/>
    <dgm:cxn modelId="{7D4265DC-3993-490D-B00C-7CC047EC3885}" type="presParOf" srcId="{A1D296AF-C589-40C7-87C4-5E6B7A95252C}" destId="{D077DE4F-885D-4D3E-A8D5-2DF1B4EDF698}" srcOrd="1" destOrd="0" presId="urn:microsoft.com/office/officeart/2018/2/layout/IconVerticalSolidList"/>
    <dgm:cxn modelId="{E184F4D4-7835-46B3-9226-23524DE281A5}" type="presParOf" srcId="{A1D296AF-C589-40C7-87C4-5E6B7A95252C}" destId="{B706EF75-1104-4D5D-8FD4-21AEE9F62E44}" srcOrd="2" destOrd="0" presId="urn:microsoft.com/office/officeart/2018/2/layout/IconVerticalSolidList"/>
    <dgm:cxn modelId="{0F201E91-51F1-4176-B5E8-BA5EFF2FF401}" type="presParOf" srcId="{A1D296AF-C589-40C7-87C4-5E6B7A95252C}" destId="{77BA63EC-BE27-4462-973C-603B34493F9A}" srcOrd="3" destOrd="0" presId="urn:microsoft.com/office/officeart/2018/2/layout/IconVerticalSolidList"/>
    <dgm:cxn modelId="{BA1F0591-3999-4C05-85FB-643B2028804B}" type="presParOf" srcId="{548C4A97-EBCC-4539-A40C-36CC235062CA}" destId="{1982D4B3-23F8-49BD-90EE-02300B1B8E31}" srcOrd="1" destOrd="0" presId="urn:microsoft.com/office/officeart/2018/2/layout/IconVerticalSolidList"/>
    <dgm:cxn modelId="{BCCE57EF-9DBE-4731-80FF-6CF6C3489B0C}" type="presParOf" srcId="{548C4A97-EBCC-4539-A40C-36CC235062CA}" destId="{41B812D3-BE6D-4CDD-ACA5-1830DBBB72F5}" srcOrd="2" destOrd="0" presId="urn:microsoft.com/office/officeart/2018/2/layout/IconVerticalSolidList"/>
    <dgm:cxn modelId="{553EFB4E-7DFA-4A9E-BCE6-22FD8AD6C3AD}" type="presParOf" srcId="{41B812D3-BE6D-4CDD-ACA5-1830DBBB72F5}" destId="{DB93DF67-0837-482B-81DC-31142424944F}" srcOrd="0" destOrd="0" presId="urn:microsoft.com/office/officeart/2018/2/layout/IconVerticalSolidList"/>
    <dgm:cxn modelId="{88E4A60A-8F8A-4805-8E73-944A452E065C}" type="presParOf" srcId="{41B812D3-BE6D-4CDD-ACA5-1830DBBB72F5}" destId="{057327A3-212A-44DF-AFA3-83B3E01D3EAC}" srcOrd="1" destOrd="0" presId="urn:microsoft.com/office/officeart/2018/2/layout/IconVerticalSolidList"/>
    <dgm:cxn modelId="{513D51FF-F26A-4601-AD63-8099BA1C159E}" type="presParOf" srcId="{41B812D3-BE6D-4CDD-ACA5-1830DBBB72F5}" destId="{212A05F3-5A97-4E6B-B16D-6FAFF68101BC}" srcOrd="2" destOrd="0" presId="urn:microsoft.com/office/officeart/2018/2/layout/IconVerticalSolidList"/>
    <dgm:cxn modelId="{60051D06-A0C6-4436-8DF0-B1E3E6A4C0ED}" type="presParOf" srcId="{41B812D3-BE6D-4CDD-ACA5-1830DBBB72F5}" destId="{EBA31904-2D14-496B-9926-9C9474AE2CFE}" srcOrd="3" destOrd="0" presId="urn:microsoft.com/office/officeart/2018/2/layout/IconVerticalSolidList"/>
    <dgm:cxn modelId="{48F3BD36-A110-4293-AE3D-8D565D8AF881}" type="presParOf" srcId="{548C4A97-EBCC-4539-A40C-36CC235062CA}" destId="{28080205-7916-40E6-BFFA-47EC50AE868A}" srcOrd="3" destOrd="0" presId="urn:microsoft.com/office/officeart/2018/2/layout/IconVerticalSolidList"/>
    <dgm:cxn modelId="{EA1006E9-1AAA-4D9B-A932-BDE96F0914EC}" type="presParOf" srcId="{548C4A97-EBCC-4539-A40C-36CC235062CA}" destId="{3061BD2A-D955-42D6-82C1-02A841BE96A7}" srcOrd="4" destOrd="0" presId="urn:microsoft.com/office/officeart/2018/2/layout/IconVerticalSolidList"/>
    <dgm:cxn modelId="{A3017286-A87C-4916-A106-1D9E02C7DA4C}" type="presParOf" srcId="{3061BD2A-D955-42D6-82C1-02A841BE96A7}" destId="{8D1C3DED-310F-49E0-AFBE-FF8BDE19B5B2}" srcOrd="0" destOrd="0" presId="urn:microsoft.com/office/officeart/2018/2/layout/IconVerticalSolidList"/>
    <dgm:cxn modelId="{EA59872E-64B2-4B01-96C5-BF998AA89FF5}" type="presParOf" srcId="{3061BD2A-D955-42D6-82C1-02A841BE96A7}" destId="{267DA800-18DC-41C7-82D3-6A35586717FF}" srcOrd="1" destOrd="0" presId="urn:microsoft.com/office/officeart/2018/2/layout/IconVerticalSolidList"/>
    <dgm:cxn modelId="{551950E1-4DC4-477C-9481-ACDDF83BCDF1}" type="presParOf" srcId="{3061BD2A-D955-42D6-82C1-02A841BE96A7}" destId="{B64097B3-4837-4D47-8F76-B6BD92F91702}" srcOrd="2" destOrd="0" presId="urn:microsoft.com/office/officeart/2018/2/layout/IconVerticalSolidList"/>
    <dgm:cxn modelId="{23D9F581-79E6-4F91-95FD-F9B297384669}" type="presParOf" srcId="{3061BD2A-D955-42D6-82C1-02A841BE96A7}" destId="{34E368D0-9270-4493-A36B-1294F5EFEF12}" srcOrd="3" destOrd="0" presId="urn:microsoft.com/office/officeart/2018/2/layout/IconVerticalSolidList"/>
    <dgm:cxn modelId="{EE48323C-DD24-43AF-808A-6980B2794F19}" type="presParOf" srcId="{548C4A97-EBCC-4539-A40C-36CC235062CA}" destId="{A4CEF77A-257F-42C1-8296-00489E0BE773}" srcOrd="5" destOrd="0" presId="urn:microsoft.com/office/officeart/2018/2/layout/IconVerticalSolidList"/>
    <dgm:cxn modelId="{0540240C-3762-4DAC-835F-316DA01962CD}" type="presParOf" srcId="{548C4A97-EBCC-4539-A40C-36CC235062CA}" destId="{80DB0D72-EEE4-4FF5-A02D-D9DAAC4311C2}" srcOrd="6" destOrd="0" presId="urn:microsoft.com/office/officeart/2018/2/layout/IconVerticalSolidList"/>
    <dgm:cxn modelId="{AF363411-9B41-4253-8677-D0E03602177F}" type="presParOf" srcId="{80DB0D72-EEE4-4FF5-A02D-D9DAAC4311C2}" destId="{214AF5D8-4A05-4D4E-994F-B65D35A047BA}" srcOrd="0" destOrd="0" presId="urn:microsoft.com/office/officeart/2018/2/layout/IconVerticalSolidList"/>
    <dgm:cxn modelId="{E04C504E-CE15-4D38-A30C-99134ADF63C0}" type="presParOf" srcId="{80DB0D72-EEE4-4FF5-A02D-D9DAAC4311C2}" destId="{CFEC5661-C8DB-46C3-9A41-7B490462FFC2}" srcOrd="1" destOrd="0" presId="urn:microsoft.com/office/officeart/2018/2/layout/IconVerticalSolidList"/>
    <dgm:cxn modelId="{016043B4-7AA5-48C1-B62E-C9EAFA6CB632}" type="presParOf" srcId="{80DB0D72-EEE4-4FF5-A02D-D9DAAC4311C2}" destId="{D021F428-6D5D-459C-9DA3-D6B3BBCC13A9}" srcOrd="2" destOrd="0" presId="urn:microsoft.com/office/officeart/2018/2/layout/IconVerticalSolidList"/>
    <dgm:cxn modelId="{5AB729BD-3E7B-4CB3-9B02-AE457BC69E3A}" type="presParOf" srcId="{80DB0D72-EEE4-4FF5-A02D-D9DAAC4311C2}" destId="{0E87C335-EA90-4378-828F-E6ADAB22ED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5F270C-0BC8-4AEF-AC5D-3B45EBEBE8F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4CA45F9-F6F2-4666-B251-49ACC72677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Code ported to </a:t>
          </a:r>
          <a:r>
            <a:rPr lang="en-US" dirty="0" err="1"/>
            <a:t>pyhton</a:t>
          </a:r>
          <a:endParaRPr lang="en-US" dirty="0"/>
        </a:p>
      </dgm:t>
    </dgm:pt>
    <dgm:pt modelId="{B049EE1E-1206-4869-986B-07A718957D2B}" type="parTrans" cxnId="{F895BFAC-C865-475B-AE25-AE48620FD8FC}">
      <dgm:prSet/>
      <dgm:spPr/>
      <dgm:t>
        <a:bodyPr/>
        <a:lstStyle/>
        <a:p>
          <a:endParaRPr lang="en-US"/>
        </a:p>
      </dgm:t>
    </dgm:pt>
    <dgm:pt modelId="{4AF68C30-7580-4D29-83F7-79446271BC81}" type="sibTrans" cxnId="{F895BFAC-C865-475B-AE25-AE48620FD8FC}">
      <dgm:prSet/>
      <dgm:spPr/>
      <dgm:t>
        <a:bodyPr/>
        <a:lstStyle/>
        <a:p>
          <a:endParaRPr lang="en-US"/>
        </a:p>
      </dgm:t>
    </dgm:pt>
    <dgm:pt modelId="{2738B9B6-211A-4D14-88DF-4D17206E67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Actuator: brakes will be applied according to the distance to collision</a:t>
          </a:r>
        </a:p>
      </dgm:t>
    </dgm:pt>
    <dgm:pt modelId="{37984007-E015-4458-B9EF-8880E1120C96}" type="parTrans" cxnId="{B1121473-F37E-4DDF-8696-FA0071EB336D}">
      <dgm:prSet/>
      <dgm:spPr/>
      <dgm:t>
        <a:bodyPr/>
        <a:lstStyle/>
        <a:p>
          <a:endParaRPr lang="en-US"/>
        </a:p>
      </dgm:t>
    </dgm:pt>
    <dgm:pt modelId="{F7E1CA1A-29CD-466F-9E49-47D37F4A47A7}" type="sibTrans" cxnId="{B1121473-F37E-4DDF-8696-FA0071EB336D}">
      <dgm:prSet/>
      <dgm:spPr/>
      <dgm:t>
        <a:bodyPr/>
        <a:lstStyle/>
        <a:p>
          <a:endParaRPr lang="en-US"/>
        </a:p>
      </dgm:t>
    </dgm:pt>
    <dgm:pt modelId="{1FFAE3CA-D87B-4FA4-91D2-90381220984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Use machine learning to train a model that will not require multiple video frames</a:t>
          </a:r>
        </a:p>
      </dgm:t>
    </dgm:pt>
    <dgm:pt modelId="{EF5B7040-3345-4BB3-B24D-F855BFFE6557}" type="sibTrans" cxnId="{0869AA86-0A33-4E6B-88DF-BE5B527ABBF4}">
      <dgm:prSet/>
      <dgm:spPr/>
      <dgm:t>
        <a:bodyPr/>
        <a:lstStyle/>
        <a:p>
          <a:endParaRPr lang="en-US"/>
        </a:p>
      </dgm:t>
    </dgm:pt>
    <dgm:pt modelId="{916151D1-5995-4033-ACDB-87DC030A936C}" type="parTrans" cxnId="{0869AA86-0A33-4E6B-88DF-BE5B527ABBF4}">
      <dgm:prSet/>
      <dgm:spPr/>
      <dgm:t>
        <a:bodyPr/>
        <a:lstStyle/>
        <a:p>
          <a:endParaRPr lang="en-US"/>
        </a:p>
      </dgm:t>
    </dgm:pt>
    <dgm:pt modelId="{6AB81EF3-87D5-4763-95A0-05F4BFA8E6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Integrating with real life systems</a:t>
          </a:r>
        </a:p>
      </dgm:t>
    </dgm:pt>
    <dgm:pt modelId="{135938E9-D696-49BE-846C-9EF0611EF6D2}" type="parTrans" cxnId="{405B69BE-D638-4024-8FA9-A85CCE9DADF3}">
      <dgm:prSet/>
      <dgm:spPr/>
      <dgm:t>
        <a:bodyPr/>
        <a:lstStyle/>
        <a:p>
          <a:endParaRPr lang="en-US"/>
        </a:p>
      </dgm:t>
    </dgm:pt>
    <dgm:pt modelId="{86206481-0B41-489E-8237-6E45D6508669}" type="sibTrans" cxnId="{405B69BE-D638-4024-8FA9-A85CCE9DADF3}">
      <dgm:prSet/>
      <dgm:spPr/>
      <dgm:t>
        <a:bodyPr/>
        <a:lstStyle/>
        <a:p>
          <a:endParaRPr lang="en-US"/>
        </a:p>
      </dgm:t>
    </dgm:pt>
    <dgm:pt modelId="{44BD0D9B-FBAB-4E0F-81ED-536622F759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analysis of probabilities to estimate the probability of collision</a:t>
          </a:r>
        </a:p>
      </dgm:t>
    </dgm:pt>
    <dgm:pt modelId="{53D8FD3F-D35C-4900-86DE-5DBF14338097}" type="parTrans" cxnId="{D59C6239-BD5E-47D4-81D6-F64B0B0D86D5}">
      <dgm:prSet/>
      <dgm:spPr/>
      <dgm:t>
        <a:bodyPr/>
        <a:lstStyle/>
        <a:p>
          <a:endParaRPr lang="en-US"/>
        </a:p>
      </dgm:t>
    </dgm:pt>
    <dgm:pt modelId="{D6D92984-A926-4D39-81AF-C4CA4BB7D420}" type="sibTrans" cxnId="{D59C6239-BD5E-47D4-81D6-F64B0B0D86D5}">
      <dgm:prSet/>
      <dgm:spPr/>
      <dgm:t>
        <a:bodyPr/>
        <a:lstStyle/>
        <a:p>
          <a:endParaRPr lang="en-US"/>
        </a:p>
      </dgm:t>
    </dgm:pt>
    <dgm:pt modelId="{E90ACADC-425A-4F0D-8845-7B61C3FCC086}" type="pres">
      <dgm:prSet presAssocID="{665F270C-0BC8-4AEF-AC5D-3B45EBEBE8F4}" presName="root" presStyleCnt="0">
        <dgm:presLayoutVars>
          <dgm:dir/>
          <dgm:resizeHandles val="exact"/>
        </dgm:presLayoutVars>
      </dgm:prSet>
      <dgm:spPr/>
    </dgm:pt>
    <dgm:pt modelId="{6B4BEAA7-700C-47B9-9D4E-D787342289D6}" type="pres">
      <dgm:prSet presAssocID="{1FFAE3CA-D87B-4FA4-91D2-903812209848}" presName="compNode" presStyleCnt="0"/>
      <dgm:spPr/>
    </dgm:pt>
    <dgm:pt modelId="{1EE85A8D-E3FF-4118-B7A8-E8955B3DA76A}" type="pres">
      <dgm:prSet presAssocID="{1FFAE3CA-D87B-4FA4-91D2-903812209848}" presName="iconBgRect" presStyleLbl="bgShp" presStyleIdx="0" presStyleCnt="5"/>
      <dgm:spPr/>
    </dgm:pt>
    <dgm:pt modelId="{0CE91978-DEAB-4402-9798-7A62285F4070}" type="pres">
      <dgm:prSet presAssocID="{1FFAE3CA-D87B-4FA4-91D2-90381220984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"/>
        </a:ext>
      </dgm:extLst>
    </dgm:pt>
    <dgm:pt modelId="{A1D222BB-4743-4FC1-82AC-36263DBECE97}" type="pres">
      <dgm:prSet presAssocID="{1FFAE3CA-D87B-4FA4-91D2-903812209848}" presName="spaceRect" presStyleCnt="0"/>
      <dgm:spPr/>
    </dgm:pt>
    <dgm:pt modelId="{FB11CAC9-4925-4201-9860-8AA80C001F91}" type="pres">
      <dgm:prSet presAssocID="{1FFAE3CA-D87B-4FA4-91D2-903812209848}" presName="textRect" presStyleLbl="revTx" presStyleIdx="0" presStyleCnt="5">
        <dgm:presLayoutVars>
          <dgm:chMax val="1"/>
          <dgm:chPref val="1"/>
        </dgm:presLayoutVars>
      </dgm:prSet>
      <dgm:spPr/>
    </dgm:pt>
    <dgm:pt modelId="{D3B4F1C1-DEEE-44D0-A98F-4E18CC8256F8}" type="pres">
      <dgm:prSet presAssocID="{EF5B7040-3345-4BB3-B24D-F855BFFE6557}" presName="sibTrans" presStyleCnt="0"/>
      <dgm:spPr/>
    </dgm:pt>
    <dgm:pt modelId="{ABACEAEA-DEA7-41BC-A425-68F03FA9F825}" type="pres">
      <dgm:prSet presAssocID="{64CA45F9-F6F2-4666-B251-49ACC726777A}" presName="compNode" presStyleCnt="0"/>
      <dgm:spPr/>
    </dgm:pt>
    <dgm:pt modelId="{94F96DE8-0AC9-4FE1-813C-9728650DA116}" type="pres">
      <dgm:prSet presAssocID="{64CA45F9-F6F2-4666-B251-49ACC726777A}" presName="iconBgRect" presStyleLbl="bgShp" presStyleIdx="1" presStyleCnt="5"/>
      <dgm:spPr/>
    </dgm:pt>
    <dgm:pt modelId="{85AF330A-5EF8-4DD5-BDC9-87612177856B}" type="pres">
      <dgm:prSet presAssocID="{64CA45F9-F6F2-4666-B251-49ACC726777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2B6A570F-F13D-4B54-8C71-37C7AD3F3B97}" type="pres">
      <dgm:prSet presAssocID="{64CA45F9-F6F2-4666-B251-49ACC726777A}" presName="spaceRect" presStyleCnt="0"/>
      <dgm:spPr/>
    </dgm:pt>
    <dgm:pt modelId="{B3926936-243B-4F75-9E1B-C1C2B12AECBA}" type="pres">
      <dgm:prSet presAssocID="{64CA45F9-F6F2-4666-B251-49ACC726777A}" presName="textRect" presStyleLbl="revTx" presStyleIdx="1" presStyleCnt="5">
        <dgm:presLayoutVars>
          <dgm:chMax val="1"/>
          <dgm:chPref val="1"/>
        </dgm:presLayoutVars>
      </dgm:prSet>
      <dgm:spPr/>
    </dgm:pt>
    <dgm:pt modelId="{C0F7B1B0-DA22-48C8-B943-4CBA990E5197}" type="pres">
      <dgm:prSet presAssocID="{4AF68C30-7580-4D29-83F7-79446271BC81}" presName="sibTrans" presStyleCnt="0"/>
      <dgm:spPr/>
    </dgm:pt>
    <dgm:pt modelId="{55A90CBA-9E66-4DEF-B1F0-34ECBBB26454}" type="pres">
      <dgm:prSet presAssocID="{2738B9B6-211A-4D14-88DF-4D17206E6775}" presName="compNode" presStyleCnt="0"/>
      <dgm:spPr/>
    </dgm:pt>
    <dgm:pt modelId="{9E07ADFB-0955-407F-8740-F8C354033622}" type="pres">
      <dgm:prSet presAssocID="{2738B9B6-211A-4D14-88DF-4D17206E6775}" presName="iconBgRect" presStyleLbl="bgShp" presStyleIdx="2" presStyleCnt="5"/>
      <dgm:spPr/>
    </dgm:pt>
    <dgm:pt modelId="{AF5696D1-170B-4C68-BC1D-F934AF03C2C2}" type="pres">
      <dgm:prSet presAssocID="{2738B9B6-211A-4D14-88DF-4D17206E677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vertible"/>
        </a:ext>
      </dgm:extLst>
    </dgm:pt>
    <dgm:pt modelId="{37F124A1-32C2-4E90-A05A-4AFB28A95C9D}" type="pres">
      <dgm:prSet presAssocID="{2738B9B6-211A-4D14-88DF-4D17206E6775}" presName="spaceRect" presStyleCnt="0"/>
      <dgm:spPr/>
    </dgm:pt>
    <dgm:pt modelId="{529BF579-4D7A-4CAE-909E-CE9D49F4CC21}" type="pres">
      <dgm:prSet presAssocID="{2738B9B6-211A-4D14-88DF-4D17206E6775}" presName="textRect" presStyleLbl="revTx" presStyleIdx="2" presStyleCnt="5">
        <dgm:presLayoutVars>
          <dgm:chMax val="1"/>
          <dgm:chPref val="1"/>
        </dgm:presLayoutVars>
      </dgm:prSet>
      <dgm:spPr/>
    </dgm:pt>
    <dgm:pt modelId="{3E80DA42-EB42-4F00-AB7D-7C74AAFBF81F}" type="pres">
      <dgm:prSet presAssocID="{F7E1CA1A-29CD-466F-9E49-47D37F4A47A7}" presName="sibTrans" presStyleCnt="0"/>
      <dgm:spPr/>
    </dgm:pt>
    <dgm:pt modelId="{3E245A76-4C5B-46C4-9872-2E399390EF0F}" type="pres">
      <dgm:prSet presAssocID="{6AB81EF3-87D5-4763-95A0-05F4BFA8E60F}" presName="compNode" presStyleCnt="0"/>
      <dgm:spPr/>
    </dgm:pt>
    <dgm:pt modelId="{608B8B01-B44F-421B-9A09-409759914383}" type="pres">
      <dgm:prSet presAssocID="{6AB81EF3-87D5-4763-95A0-05F4BFA8E60F}" presName="iconBgRect" presStyleLbl="bgShp" presStyleIdx="3" presStyleCnt="5"/>
      <dgm:spPr/>
    </dgm:pt>
    <dgm:pt modelId="{344B4420-068B-47AC-BD1A-0C00183A1620}" type="pres">
      <dgm:prSet presAssocID="{6AB81EF3-87D5-4763-95A0-05F4BFA8E60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A03C503A-644C-4432-813E-F0B383D76B6D}" type="pres">
      <dgm:prSet presAssocID="{6AB81EF3-87D5-4763-95A0-05F4BFA8E60F}" presName="spaceRect" presStyleCnt="0"/>
      <dgm:spPr/>
    </dgm:pt>
    <dgm:pt modelId="{2241C05A-EB75-42FA-BB7F-7B56AB13B11C}" type="pres">
      <dgm:prSet presAssocID="{6AB81EF3-87D5-4763-95A0-05F4BFA8E60F}" presName="textRect" presStyleLbl="revTx" presStyleIdx="3" presStyleCnt="5">
        <dgm:presLayoutVars>
          <dgm:chMax val="1"/>
          <dgm:chPref val="1"/>
        </dgm:presLayoutVars>
      </dgm:prSet>
      <dgm:spPr/>
    </dgm:pt>
    <dgm:pt modelId="{B254FDCF-6099-4A72-983B-3CAB30791F21}" type="pres">
      <dgm:prSet presAssocID="{86206481-0B41-489E-8237-6E45D6508669}" presName="sibTrans" presStyleCnt="0"/>
      <dgm:spPr/>
    </dgm:pt>
    <dgm:pt modelId="{4F1A6EB8-F6BF-4EE3-9C22-6C297AC0BF70}" type="pres">
      <dgm:prSet presAssocID="{44BD0D9B-FBAB-4E0F-81ED-536622F759F0}" presName="compNode" presStyleCnt="0"/>
      <dgm:spPr/>
    </dgm:pt>
    <dgm:pt modelId="{0C70600A-5405-4906-87FC-77D6625262FA}" type="pres">
      <dgm:prSet presAssocID="{44BD0D9B-FBAB-4E0F-81ED-536622F759F0}" presName="iconBgRect" presStyleLbl="bgShp" presStyleIdx="4" presStyleCnt="5"/>
      <dgm:spPr/>
    </dgm:pt>
    <dgm:pt modelId="{9BC34B60-14FC-4169-B76C-2B3A37ED6BB5}" type="pres">
      <dgm:prSet presAssocID="{44BD0D9B-FBAB-4E0F-81ED-536622F759F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"/>
        </a:ext>
      </dgm:extLst>
    </dgm:pt>
    <dgm:pt modelId="{4C534AC7-6C75-48F0-8651-C33DDB4F6E5C}" type="pres">
      <dgm:prSet presAssocID="{44BD0D9B-FBAB-4E0F-81ED-536622F759F0}" presName="spaceRect" presStyleCnt="0"/>
      <dgm:spPr/>
    </dgm:pt>
    <dgm:pt modelId="{DD8EC257-284D-472A-BA1B-EF77C1CB8BDF}" type="pres">
      <dgm:prSet presAssocID="{44BD0D9B-FBAB-4E0F-81ED-536622F759F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D2BF503-E7AE-4F5F-87E9-088A5E69D404}" type="presOf" srcId="{44BD0D9B-FBAB-4E0F-81ED-536622F759F0}" destId="{DD8EC257-284D-472A-BA1B-EF77C1CB8BDF}" srcOrd="0" destOrd="0" presId="urn:microsoft.com/office/officeart/2018/5/layout/IconCircleLabelList"/>
    <dgm:cxn modelId="{D59C6239-BD5E-47D4-81D6-F64B0B0D86D5}" srcId="{665F270C-0BC8-4AEF-AC5D-3B45EBEBE8F4}" destId="{44BD0D9B-FBAB-4E0F-81ED-536622F759F0}" srcOrd="4" destOrd="0" parTransId="{53D8FD3F-D35C-4900-86DE-5DBF14338097}" sibTransId="{D6D92984-A926-4D39-81AF-C4CA4BB7D420}"/>
    <dgm:cxn modelId="{B1121473-F37E-4DDF-8696-FA0071EB336D}" srcId="{665F270C-0BC8-4AEF-AC5D-3B45EBEBE8F4}" destId="{2738B9B6-211A-4D14-88DF-4D17206E6775}" srcOrd="2" destOrd="0" parTransId="{37984007-E015-4458-B9EF-8880E1120C96}" sibTransId="{F7E1CA1A-29CD-466F-9E49-47D37F4A47A7}"/>
    <dgm:cxn modelId="{63CA5677-2063-456C-BC8A-C2F8EB83F1F1}" type="presOf" srcId="{6AB81EF3-87D5-4763-95A0-05F4BFA8E60F}" destId="{2241C05A-EB75-42FA-BB7F-7B56AB13B11C}" srcOrd="0" destOrd="0" presId="urn:microsoft.com/office/officeart/2018/5/layout/IconCircleLabelList"/>
    <dgm:cxn modelId="{001A567E-731B-40E2-974F-1BA3F16FF68B}" type="presOf" srcId="{1FFAE3CA-D87B-4FA4-91D2-903812209848}" destId="{FB11CAC9-4925-4201-9860-8AA80C001F91}" srcOrd="0" destOrd="0" presId="urn:microsoft.com/office/officeart/2018/5/layout/IconCircleLabelList"/>
    <dgm:cxn modelId="{52D42585-82A2-4D6C-A22D-F247AAFD4AED}" type="presOf" srcId="{2738B9B6-211A-4D14-88DF-4D17206E6775}" destId="{529BF579-4D7A-4CAE-909E-CE9D49F4CC21}" srcOrd="0" destOrd="0" presId="urn:microsoft.com/office/officeart/2018/5/layout/IconCircleLabelList"/>
    <dgm:cxn modelId="{0869AA86-0A33-4E6B-88DF-BE5B527ABBF4}" srcId="{665F270C-0BC8-4AEF-AC5D-3B45EBEBE8F4}" destId="{1FFAE3CA-D87B-4FA4-91D2-903812209848}" srcOrd="0" destOrd="0" parTransId="{916151D1-5995-4033-ACDB-87DC030A936C}" sibTransId="{EF5B7040-3345-4BB3-B24D-F855BFFE6557}"/>
    <dgm:cxn modelId="{F895BFAC-C865-475B-AE25-AE48620FD8FC}" srcId="{665F270C-0BC8-4AEF-AC5D-3B45EBEBE8F4}" destId="{64CA45F9-F6F2-4666-B251-49ACC726777A}" srcOrd="1" destOrd="0" parTransId="{B049EE1E-1206-4869-986B-07A718957D2B}" sibTransId="{4AF68C30-7580-4D29-83F7-79446271BC81}"/>
    <dgm:cxn modelId="{405B69BE-D638-4024-8FA9-A85CCE9DADF3}" srcId="{665F270C-0BC8-4AEF-AC5D-3B45EBEBE8F4}" destId="{6AB81EF3-87D5-4763-95A0-05F4BFA8E60F}" srcOrd="3" destOrd="0" parTransId="{135938E9-D696-49BE-846C-9EF0611EF6D2}" sibTransId="{86206481-0B41-489E-8237-6E45D6508669}"/>
    <dgm:cxn modelId="{526EAFF4-0259-4931-82CF-B9ACB01DAC2F}" type="presOf" srcId="{665F270C-0BC8-4AEF-AC5D-3B45EBEBE8F4}" destId="{E90ACADC-425A-4F0D-8845-7B61C3FCC086}" srcOrd="0" destOrd="0" presId="urn:microsoft.com/office/officeart/2018/5/layout/IconCircleLabelList"/>
    <dgm:cxn modelId="{8CC98DF9-FF49-4C49-8FE0-BF7788167019}" type="presOf" srcId="{64CA45F9-F6F2-4666-B251-49ACC726777A}" destId="{B3926936-243B-4F75-9E1B-C1C2B12AECBA}" srcOrd="0" destOrd="0" presId="urn:microsoft.com/office/officeart/2018/5/layout/IconCircleLabelList"/>
    <dgm:cxn modelId="{A14E247A-1BB5-4BB7-82A7-E1ABE527A895}" type="presParOf" srcId="{E90ACADC-425A-4F0D-8845-7B61C3FCC086}" destId="{6B4BEAA7-700C-47B9-9D4E-D787342289D6}" srcOrd="0" destOrd="0" presId="urn:microsoft.com/office/officeart/2018/5/layout/IconCircleLabelList"/>
    <dgm:cxn modelId="{E6B19625-B334-4E63-8BBE-E121A2E1B858}" type="presParOf" srcId="{6B4BEAA7-700C-47B9-9D4E-D787342289D6}" destId="{1EE85A8D-E3FF-4118-B7A8-E8955B3DA76A}" srcOrd="0" destOrd="0" presId="urn:microsoft.com/office/officeart/2018/5/layout/IconCircleLabelList"/>
    <dgm:cxn modelId="{6884F186-BE9C-4D15-A2DD-504CC1D657A5}" type="presParOf" srcId="{6B4BEAA7-700C-47B9-9D4E-D787342289D6}" destId="{0CE91978-DEAB-4402-9798-7A62285F4070}" srcOrd="1" destOrd="0" presId="urn:microsoft.com/office/officeart/2018/5/layout/IconCircleLabelList"/>
    <dgm:cxn modelId="{24F9D14B-B2AC-43A5-ADA8-42C8529ED180}" type="presParOf" srcId="{6B4BEAA7-700C-47B9-9D4E-D787342289D6}" destId="{A1D222BB-4743-4FC1-82AC-36263DBECE97}" srcOrd="2" destOrd="0" presId="urn:microsoft.com/office/officeart/2018/5/layout/IconCircleLabelList"/>
    <dgm:cxn modelId="{1F1899CC-3D2B-47DA-A600-C7D5B17DD267}" type="presParOf" srcId="{6B4BEAA7-700C-47B9-9D4E-D787342289D6}" destId="{FB11CAC9-4925-4201-9860-8AA80C001F91}" srcOrd="3" destOrd="0" presId="urn:microsoft.com/office/officeart/2018/5/layout/IconCircleLabelList"/>
    <dgm:cxn modelId="{E10CA647-3F86-4F1D-95E8-DC49F5F1A045}" type="presParOf" srcId="{E90ACADC-425A-4F0D-8845-7B61C3FCC086}" destId="{D3B4F1C1-DEEE-44D0-A98F-4E18CC8256F8}" srcOrd="1" destOrd="0" presId="urn:microsoft.com/office/officeart/2018/5/layout/IconCircleLabelList"/>
    <dgm:cxn modelId="{A8B4B990-85B6-4D20-842C-DCF5B74BB2E2}" type="presParOf" srcId="{E90ACADC-425A-4F0D-8845-7B61C3FCC086}" destId="{ABACEAEA-DEA7-41BC-A425-68F03FA9F825}" srcOrd="2" destOrd="0" presId="urn:microsoft.com/office/officeart/2018/5/layout/IconCircleLabelList"/>
    <dgm:cxn modelId="{19E87CF8-4B99-4A69-877B-ED3370D1EC42}" type="presParOf" srcId="{ABACEAEA-DEA7-41BC-A425-68F03FA9F825}" destId="{94F96DE8-0AC9-4FE1-813C-9728650DA116}" srcOrd="0" destOrd="0" presId="urn:microsoft.com/office/officeart/2018/5/layout/IconCircleLabelList"/>
    <dgm:cxn modelId="{0EC5AF31-2138-4DFE-B475-14900C80E4C9}" type="presParOf" srcId="{ABACEAEA-DEA7-41BC-A425-68F03FA9F825}" destId="{85AF330A-5EF8-4DD5-BDC9-87612177856B}" srcOrd="1" destOrd="0" presId="urn:microsoft.com/office/officeart/2018/5/layout/IconCircleLabelList"/>
    <dgm:cxn modelId="{0FB4F30D-27B0-4F96-BF75-06CCE1393665}" type="presParOf" srcId="{ABACEAEA-DEA7-41BC-A425-68F03FA9F825}" destId="{2B6A570F-F13D-4B54-8C71-37C7AD3F3B97}" srcOrd="2" destOrd="0" presId="urn:microsoft.com/office/officeart/2018/5/layout/IconCircleLabelList"/>
    <dgm:cxn modelId="{9F68B88D-A674-4D2F-B068-59B160C6AB69}" type="presParOf" srcId="{ABACEAEA-DEA7-41BC-A425-68F03FA9F825}" destId="{B3926936-243B-4F75-9E1B-C1C2B12AECBA}" srcOrd="3" destOrd="0" presId="urn:microsoft.com/office/officeart/2018/5/layout/IconCircleLabelList"/>
    <dgm:cxn modelId="{1348F5AE-3BE3-49D9-8370-42FD397069CF}" type="presParOf" srcId="{E90ACADC-425A-4F0D-8845-7B61C3FCC086}" destId="{C0F7B1B0-DA22-48C8-B943-4CBA990E5197}" srcOrd="3" destOrd="0" presId="urn:microsoft.com/office/officeart/2018/5/layout/IconCircleLabelList"/>
    <dgm:cxn modelId="{DEF61D09-8D68-4F89-8548-1A575AAF932E}" type="presParOf" srcId="{E90ACADC-425A-4F0D-8845-7B61C3FCC086}" destId="{55A90CBA-9E66-4DEF-B1F0-34ECBBB26454}" srcOrd="4" destOrd="0" presId="urn:microsoft.com/office/officeart/2018/5/layout/IconCircleLabelList"/>
    <dgm:cxn modelId="{0BC51025-D813-4460-8A26-A5BFC248199A}" type="presParOf" srcId="{55A90CBA-9E66-4DEF-B1F0-34ECBBB26454}" destId="{9E07ADFB-0955-407F-8740-F8C354033622}" srcOrd="0" destOrd="0" presId="urn:microsoft.com/office/officeart/2018/5/layout/IconCircleLabelList"/>
    <dgm:cxn modelId="{2AD56CE6-68D4-4681-A130-51D5BA551BC0}" type="presParOf" srcId="{55A90CBA-9E66-4DEF-B1F0-34ECBBB26454}" destId="{AF5696D1-170B-4C68-BC1D-F934AF03C2C2}" srcOrd="1" destOrd="0" presId="urn:microsoft.com/office/officeart/2018/5/layout/IconCircleLabelList"/>
    <dgm:cxn modelId="{FD58BA06-9E26-4BF5-9EA2-036C6D8C7D81}" type="presParOf" srcId="{55A90CBA-9E66-4DEF-B1F0-34ECBBB26454}" destId="{37F124A1-32C2-4E90-A05A-4AFB28A95C9D}" srcOrd="2" destOrd="0" presId="urn:microsoft.com/office/officeart/2018/5/layout/IconCircleLabelList"/>
    <dgm:cxn modelId="{B88000BB-D5B5-4FDD-97DB-6BCD991839B6}" type="presParOf" srcId="{55A90CBA-9E66-4DEF-B1F0-34ECBBB26454}" destId="{529BF579-4D7A-4CAE-909E-CE9D49F4CC21}" srcOrd="3" destOrd="0" presId="urn:microsoft.com/office/officeart/2018/5/layout/IconCircleLabelList"/>
    <dgm:cxn modelId="{5C112585-9E99-4816-92F4-8D8D27513051}" type="presParOf" srcId="{E90ACADC-425A-4F0D-8845-7B61C3FCC086}" destId="{3E80DA42-EB42-4F00-AB7D-7C74AAFBF81F}" srcOrd="5" destOrd="0" presId="urn:microsoft.com/office/officeart/2018/5/layout/IconCircleLabelList"/>
    <dgm:cxn modelId="{1C30EA3F-2DDB-4ED6-A088-EAA41B40A24C}" type="presParOf" srcId="{E90ACADC-425A-4F0D-8845-7B61C3FCC086}" destId="{3E245A76-4C5B-46C4-9872-2E399390EF0F}" srcOrd="6" destOrd="0" presId="urn:microsoft.com/office/officeart/2018/5/layout/IconCircleLabelList"/>
    <dgm:cxn modelId="{05394D26-8F44-473F-B8FE-E4BDA2C30DBC}" type="presParOf" srcId="{3E245A76-4C5B-46C4-9872-2E399390EF0F}" destId="{608B8B01-B44F-421B-9A09-409759914383}" srcOrd="0" destOrd="0" presId="urn:microsoft.com/office/officeart/2018/5/layout/IconCircleLabelList"/>
    <dgm:cxn modelId="{C2E7D55D-90EB-47C8-AF38-26609E03C338}" type="presParOf" srcId="{3E245A76-4C5B-46C4-9872-2E399390EF0F}" destId="{344B4420-068B-47AC-BD1A-0C00183A1620}" srcOrd="1" destOrd="0" presId="urn:microsoft.com/office/officeart/2018/5/layout/IconCircleLabelList"/>
    <dgm:cxn modelId="{F23FC794-F838-4FC2-A813-3A75435D36E4}" type="presParOf" srcId="{3E245A76-4C5B-46C4-9872-2E399390EF0F}" destId="{A03C503A-644C-4432-813E-F0B383D76B6D}" srcOrd="2" destOrd="0" presId="urn:microsoft.com/office/officeart/2018/5/layout/IconCircleLabelList"/>
    <dgm:cxn modelId="{E1777E94-B109-4110-876B-686A8514FCF0}" type="presParOf" srcId="{3E245A76-4C5B-46C4-9872-2E399390EF0F}" destId="{2241C05A-EB75-42FA-BB7F-7B56AB13B11C}" srcOrd="3" destOrd="0" presId="urn:microsoft.com/office/officeart/2018/5/layout/IconCircleLabelList"/>
    <dgm:cxn modelId="{FCF8D7DA-1B2D-4792-94FE-5761231F6311}" type="presParOf" srcId="{E90ACADC-425A-4F0D-8845-7B61C3FCC086}" destId="{B254FDCF-6099-4A72-983B-3CAB30791F21}" srcOrd="7" destOrd="0" presId="urn:microsoft.com/office/officeart/2018/5/layout/IconCircleLabelList"/>
    <dgm:cxn modelId="{E5997359-79D9-4437-A6C9-5F61EDF78AB0}" type="presParOf" srcId="{E90ACADC-425A-4F0D-8845-7B61C3FCC086}" destId="{4F1A6EB8-F6BF-4EE3-9C22-6C297AC0BF70}" srcOrd="8" destOrd="0" presId="urn:microsoft.com/office/officeart/2018/5/layout/IconCircleLabelList"/>
    <dgm:cxn modelId="{BC094FFF-181D-49A4-AD0A-8D8CA91BAB2C}" type="presParOf" srcId="{4F1A6EB8-F6BF-4EE3-9C22-6C297AC0BF70}" destId="{0C70600A-5405-4906-87FC-77D6625262FA}" srcOrd="0" destOrd="0" presId="urn:microsoft.com/office/officeart/2018/5/layout/IconCircleLabelList"/>
    <dgm:cxn modelId="{B13531D8-2F2D-49C0-8652-2B87B17BFC84}" type="presParOf" srcId="{4F1A6EB8-F6BF-4EE3-9C22-6C297AC0BF70}" destId="{9BC34B60-14FC-4169-B76C-2B3A37ED6BB5}" srcOrd="1" destOrd="0" presId="urn:microsoft.com/office/officeart/2018/5/layout/IconCircleLabelList"/>
    <dgm:cxn modelId="{01FF23A0-8C4E-4849-9C57-38D14641B109}" type="presParOf" srcId="{4F1A6EB8-F6BF-4EE3-9C22-6C297AC0BF70}" destId="{4C534AC7-6C75-48F0-8651-C33DDB4F6E5C}" srcOrd="2" destOrd="0" presId="urn:microsoft.com/office/officeart/2018/5/layout/IconCircleLabelList"/>
    <dgm:cxn modelId="{40915169-624B-4CF1-BAEE-10316EAE3BD9}" type="presParOf" srcId="{4F1A6EB8-F6BF-4EE3-9C22-6C297AC0BF70}" destId="{DD8EC257-284D-472A-BA1B-EF77C1CB8BD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E3C05-3EFB-43B2-ABA4-BB6B2BA5A350}">
      <dsp:nvSpPr>
        <dsp:cNvPr id="0" name=""/>
        <dsp:cNvSpPr/>
      </dsp:nvSpPr>
      <dsp:spPr>
        <a:xfrm>
          <a:off x="0" y="102312"/>
          <a:ext cx="6513603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Fourier Transform in 3 dimension:</a:t>
          </a:r>
          <a:endParaRPr lang="en-US" sz="3200" kern="1200" dirty="0"/>
        </a:p>
      </dsp:txBody>
      <dsp:txXfrm>
        <a:off x="37467" y="139779"/>
        <a:ext cx="6438669" cy="692586"/>
      </dsp:txXfrm>
    </dsp:sp>
    <dsp:sp modelId="{D76DAD31-76B4-4546-BDF8-3CE2ED005865}">
      <dsp:nvSpPr>
        <dsp:cNvPr id="0" name=""/>
        <dsp:cNvSpPr/>
      </dsp:nvSpPr>
      <dsp:spPr>
        <a:xfrm>
          <a:off x="0" y="869833"/>
          <a:ext cx="651360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Fourier transform is the frequency domain representation of the given signal (3-D here)</a:t>
          </a:r>
        </a:p>
      </dsp:txBody>
      <dsp:txXfrm>
        <a:off x="0" y="869833"/>
        <a:ext cx="6513603" cy="861120"/>
      </dsp:txXfrm>
    </dsp:sp>
    <dsp:sp modelId="{C9186B22-22D0-4FA1-99A4-D6126C118020}">
      <dsp:nvSpPr>
        <dsp:cNvPr id="0" name=""/>
        <dsp:cNvSpPr/>
      </dsp:nvSpPr>
      <dsp:spPr>
        <a:xfrm>
          <a:off x="0" y="1730953"/>
          <a:ext cx="6513603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Image Subtraction:</a:t>
          </a:r>
          <a:endParaRPr lang="en-US" sz="3200" kern="1200" dirty="0"/>
        </a:p>
      </dsp:txBody>
      <dsp:txXfrm>
        <a:off x="37467" y="1768420"/>
        <a:ext cx="6438669" cy="692586"/>
      </dsp:txXfrm>
    </dsp:sp>
    <dsp:sp modelId="{9528B035-5168-484B-8F62-EB7D3813046D}">
      <dsp:nvSpPr>
        <dsp:cNvPr id="0" name=""/>
        <dsp:cNvSpPr/>
      </dsp:nvSpPr>
      <dsp:spPr>
        <a:xfrm>
          <a:off x="0" y="2498473"/>
          <a:ext cx="651360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When subsequent frames from the video are subtracted by maximum difference method</a:t>
          </a:r>
        </a:p>
      </dsp:txBody>
      <dsp:txXfrm>
        <a:off x="0" y="2498473"/>
        <a:ext cx="6513603" cy="861120"/>
      </dsp:txXfrm>
    </dsp:sp>
    <dsp:sp modelId="{A51C8A19-3815-4C81-8CAA-41F1A892706D}">
      <dsp:nvSpPr>
        <dsp:cNvPr id="0" name=""/>
        <dsp:cNvSpPr/>
      </dsp:nvSpPr>
      <dsp:spPr>
        <a:xfrm>
          <a:off x="0" y="3359593"/>
          <a:ext cx="6513603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Optical Flow:</a:t>
          </a:r>
          <a:endParaRPr lang="en-US" sz="3200" kern="1200" dirty="0"/>
        </a:p>
      </dsp:txBody>
      <dsp:txXfrm>
        <a:off x="37467" y="3397060"/>
        <a:ext cx="6438669" cy="692586"/>
      </dsp:txXfrm>
    </dsp:sp>
    <dsp:sp modelId="{C337B843-BA0D-46B3-B721-8104DE6E4DD8}">
      <dsp:nvSpPr>
        <dsp:cNvPr id="0" name=""/>
        <dsp:cNvSpPr/>
      </dsp:nvSpPr>
      <dsp:spPr>
        <a:xfrm>
          <a:off x="0" y="4127113"/>
          <a:ext cx="6513603" cy="16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 dirty="0"/>
            <a:t>Optical flow is the apparent motion of surfaces or objects in a scene, resulting from the motion difference between the observer and a scene</a:t>
          </a:r>
          <a:endParaRPr lang="en-US" sz="2500" kern="1200" dirty="0"/>
        </a:p>
      </dsp:txBody>
      <dsp:txXfrm>
        <a:off x="0" y="4127113"/>
        <a:ext cx="6513603" cy="165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B1CA6-1664-47EC-9C8C-3333EA0BCCEA}">
      <dsp:nvSpPr>
        <dsp:cNvPr id="0" name=""/>
        <dsp:cNvSpPr/>
      </dsp:nvSpPr>
      <dsp:spPr>
        <a:xfrm rot="5400000">
          <a:off x="3116908" y="111491"/>
          <a:ext cx="1681663" cy="146304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Video sampling</a:t>
          </a:r>
        </a:p>
      </dsp:txBody>
      <dsp:txXfrm rot="-5400000">
        <a:off x="3454208" y="264242"/>
        <a:ext cx="1007063" cy="1157545"/>
      </dsp:txXfrm>
    </dsp:sp>
    <dsp:sp modelId="{6178AEAD-5EFB-464C-B108-6CBFDC889E6D}">
      <dsp:nvSpPr>
        <dsp:cNvPr id="0" name=""/>
        <dsp:cNvSpPr/>
      </dsp:nvSpPr>
      <dsp:spPr>
        <a:xfrm>
          <a:off x="4733660" y="338515"/>
          <a:ext cx="1876736" cy="1008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1BF03A-138D-4ADB-B694-F35EC8D5C68D}">
      <dsp:nvSpPr>
        <dsp:cNvPr id="0" name=""/>
        <dsp:cNvSpPr/>
      </dsp:nvSpPr>
      <dsp:spPr>
        <a:xfrm>
          <a:off x="1536817" y="111491"/>
          <a:ext cx="1681663" cy="146304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874117" y="264242"/>
        <a:ext cx="1007063" cy="1157545"/>
      </dsp:txXfrm>
    </dsp:sp>
    <dsp:sp modelId="{678448BC-5B6F-4260-AD06-C0DB342D2470}">
      <dsp:nvSpPr>
        <dsp:cNvPr id="0" name=""/>
        <dsp:cNvSpPr/>
      </dsp:nvSpPr>
      <dsp:spPr>
        <a:xfrm rot="5400000">
          <a:off x="2323835" y="1538887"/>
          <a:ext cx="1681663" cy="146304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RGB to gray conversion</a:t>
          </a:r>
        </a:p>
      </dsp:txBody>
      <dsp:txXfrm rot="-5400000">
        <a:off x="2661135" y="1691638"/>
        <a:ext cx="1007063" cy="1157545"/>
      </dsp:txXfrm>
    </dsp:sp>
    <dsp:sp modelId="{03026EDB-3754-4303-A06E-52D1C310C18A}">
      <dsp:nvSpPr>
        <dsp:cNvPr id="0" name=""/>
        <dsp:cNvSpPr/>
      </dsp:nvSpPr>
      <dsp:spPr>
        <a:xfrm>
          <a:off x="556407" y="1765912"/>
          <a:ext cx="1816196" cy="1008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69B1D-7B74-4ED7-B1E3-E87D892E2298}">
      <dsp:nvSpPr>
        <dsp:cNvPr id="0" name=""/>
        <dsp:cNvSpPr/>
      </dsp:nvSpPr>
      <dsp:spPr>
        <a:xfrm rot="5400000">
          <a:off x="3903927" y="1538887"/>
          <a:ext cx="1681663" cy="146304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241227" y="1691638"/>
        <a:ext cx="1007063" cy="1157545"/>
      </dsp:txXfrm>
    </dsp:sp>
    <dsp:sp modelId="{9D5706AC-D7B6-45CA-8A66-ECD462B42C33}">
      <dsp:nvSpPr>
        <dsp:cNvPr id="0" name=""/>
        <dsp:cNvSpPr/>
      </dsp:nvSpPr>
      <dsp:spPr>
        <a:xfrm rot="5400000">
          <a:off x="3116908" y="2966283"/>
          <a:ext cx="1681663" cy="146304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FFTn</a:t>
          </a:r>
          <a:endParaRPr lang="en-US" sz="1100" kern="1200" dirty="0"/>
        </a:p>
      </dsp:txBody>
      <dsp:txXfrm rot="-5400000">
        <a:off x="3454208" y="3119034"/>
        <a:ext cx="1007063" cy="1157545"/>
      </dsp:txXfrm>
    </dsp:sp>
    <dsp:sp modelId="{EE511D12-5BCB-411E-B67F-27F1F74DEC6D}">
      <dsp:nvSpPr>
        <dsp:cNvPr id="0" name=""/>
        <dsp:cNvSpPr/>
      </dsp:nvSpPr>
      <dsp:spPr>
        <a:xfrm>
          <a:off x="4733660" y="3193308"/>
          <a:ext cx="1876736" cy="1008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A9A61-CD08-4237-B900-D515EBBEA03F}">
      <dsp:nvSpPr>
        <dsp:cNvPr id="0" name=""/>
        <dsp:cNvSpPr/>
      </dsp:nvSpPr>
      <dsp:spPr>
        <a:xfrm rot="5400000">
          <a:off x="1536817" y="2966283"/>
          <a:ext cx="1681663" cy="146304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874117" y="3119034"/>
        <a:ext cx="1007063" cy="1157545"/>
      </dsp:txXfrm>
    </dsp:sp>
    <dsp:sp modelId="{6D48C91B-A7F6-4E52-B0A3-41176C2A4C00}">
      <dsp:nvSpPr>
        <dsp:cNvPr id="0" name=""/>
        <dsp:cNvSpPr/>
      </dsp:nvSpPr>
      <dsp:spPr>
        <a:xfrm rot="5400000">
          <a:off x="2323835" y="4393680"/>
          <a:ext cx="1681663" cy="146304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Reconstruction using phase</a:t>
          </a:r>
        </a:p>
      </dsp:txBody>
      <dsp:txXfrm rot="-5400000">
        <a:off x="2661135" y="4546431"/>
        <a:ext cx="1007063" cy="1157545"/>
      </dsp:txXfrm>
    </dsp:sp>
    <dsp:sp modelId="{7A7D7078-031C-440D-909B-39502A345D35}">
      <dsp:nvSpPr>
        <dsp:cNvPr id="0" name=""/>
        <dsp:cNvSpPr/>
      </dsp:nvSpPr>
      <dsp:spPr>
        <a:xfrm>
          <a:off x="556407" y="4620704"/>
          <a:ext cx="1816196" cy="1008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A8442-83F2-41C8-B750-E2A0C71C12DB}">
      <dsp:nvSpPr>
        <dsp:cNvPr id="0" name=""/>
        <dsp:cNvSpPr/>
      </dsp:nvSpPr>
      <dsp:spPr>
        <a:xfrm rot="5400000">
          <a:off x="3903927" y="4393680"/>
          <a:ext cx="1681663" cy="146304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241227" y="4546431"/>
        <a:ext cx="1007063" cy="1157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18413-3E94-4EFB-9AC7-ED1D4BA99DF9}">
      <dsp:nvSpPr>
        <dsp:cNvPr id="0" name=""/>
        <dsp:cNvSpPr/>
      </dsp:nvSpPr>
      <dsp:spPr>
        <a:xfrm>
          <a:off x="0" y="207870"/>
          <a:ext cx="8546662" cy="11170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7DE4F-885D-4D3E-A8D5-2DF1B4EDF698}">
      <dsp:nvSpPr>
        <dsp:cNvPr id="0" name=""/>
        <dsp:cNvSpPr/>
      </dsp:nvSpPr>
      <dsp:spPr>
        <a:xfrm>
          <a:off x="337913" y="459211"/>
          <a:ext cx="614387" cy="6143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A63EC-BE27-4462-973C-603B34493F9A}">
      <dsp:nvSpPr>
        <dsp:cNvPr id="0" name=""/>
        <dsp:cNvSpPr/>
      </dsp:nvSpPr>
      <dsp:spPr>
        <a:xfrm>
          <a:off x="1310693" y="475838"/>
          <a:ext cx="7235968" cy="411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36" tIns="61436" rIns="61436" bIns="6143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First the video is segmented in different frames.</a:t>
          </a:r>
          <a:endParaRPr lang="en-US" sz="2000" kern="1200" dirty="0"/>
        </a:p>
      </dsp:txBody>
      <dsp:txXfrm>
        <a:off x="1310693" y="475838"/>
        <a:ext cx="7235968" cy="411871"/>
      </dsp:txXfrm>
    </dsp:sp>
    <dsp:sp modelId="{DB93DF67-0837-482B-81DC-31142424944F}">
      <dsp:nvSpPr>
        <dsp:cNvPr id="0" name=""/>
        <dsp:cNvSpPr/>
      </dsp:nvSpPr>
      <dsp:spPr>
        <a:xfrm>
          <a:off x="0" y="1612933"/>
          <a:ext cx="8546662" cy="11170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327A3-212A-44DF-AFA3-83B3E01D3EAC}">
      <dsp:nvSpPr>
        <dsp:cNvPr id="0" name=""/>
        <dsp:cNvSpPr/>
      </dsp:nvSpPr>
      <dsp:spPr>
        <a:xfrm>
          <a:off x="337913" y="1864274"/>
          <a:ext cx="614387" cy="6143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31904-2D14-496B-9926-9C9474AE2CFE}">
      <dsp:nvSpPr>
        <dsp:cNvPr id="0" name=""/>
        <dsp:cNvSpPr/>
      </dsp:nvSpPr>
      <dsp:spPr>
        <a:xfrm>
          <a:off x="1310693" y="1732203"/>
          <a:ext cx="7235968" cy="818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8" tIns="86588" rIns="86588" bIns="8658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motion vector is calculated by finding a correspondence between the video frames at time t and frames at time t − 1, where t is the frame index in a video signal.</a:t>
          </a:r>
        </a:p>
      </dsp:txBody>
      <dsp:txXfrm>
        <a:off x="1310693" y="1732203"/>
        <a:ext cx="7235968" cy="818149"/>
      </dsp:txXfrm>
    </dsp:sp>
    <dsp:sp modelId="{8D1C3DED-310F-49E0-AFBE-FF8BDE19B5B2}">
      <dsp:nvSpPr>
        <dsp:cNvPr id="0" name=""/>
        <dsp:cNvSpPr/>
      </dsp:nvSpPr>
      <dsp:spPr>
        <a:xfrm>
          <a:off x="0" y="3162101"/>
          <a:ext cx="8546662" cy="11170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DA800-18DC-41C7-82D3-6A35586717FF}">
      <dsp:nvSpPr>
        <dsp:cNvPr id="0" name=""/>
        <dsp:cNvSpPr/>
      </dsp:nvSpPr>
      <dsp:spPr>
        <a:xfrm>
          <a:off x="337913" y="3413441"/>
          <a:ext cx="614387" cy="6143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E368D0-9270-4493-A36B-1294F5EFEF12}">
      <dsp:nvSpPr>
        <dsp:cNvPr id="0" name=""/>
        <dsp:cNvSpPr/>
      </dsp:nvSpPr>
      <dsp:spPr>
        <a:xfrm>
          <a:off x="1310693" y="3150520"/>
          <a:ext cx="7235968" cy="1106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8" tIns="86588" rIns="86588" bIns="8658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Optical flow method to calculate motion vectors: it describes vector field, where a displacement vector is assigned to certain pixel position, that points to where that pixel can be found in another image </a:t>
          </a:r>
        </a:p>
      </dsp:txBody>
      <dsp:txXfrm>
        <a:off x="1310693" y="3150520"/>
        <a:ext cx="7235968" cy="1106359"/>
      </dsp:txXfrm>
    </dsp:sp>
    <dsp:sp modelId="{214AF5D8-4A05-4D4E-994F-B65D35A047BA}">
      <dsp:nvSpPr>
        <dsp:cNvPr id="0" name=""/>
        <dsp:cNvSpPr/>
      </dsp:nvSpPr>
      <dsp:spPr>
        <a:xfrm>
          <a:off x="0" y="4567164"/>
          <a:ext cx="8546662" cy="11170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C5661-C8DB-46C3-9A41-7B490462FFC2}">
      <dsp:nvSpPr>
        <dsp:cNvPr id="0" name=""/>
        <dsp:cNvSpPr/>
      </dsp:nvSpPr>
      <dsp:spPr>
        <a:xfrm>
          <a:off x="337913" y="4818504"/>
          <a:ext cx="614387" cy="6143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7C335-EA90-4378-828F-E6ADAB22ED1C}">
      <dsp:nvSpPr>
        <dsp:cNvPr id="0" name=""/>
        <dsp:cNvSpPr/>
      </dsp:nvSpPr>
      <dsp:spPr>
        <a:xfrm>
          <a:off x="1310693" y="4659926"/>
          <a:ext cx="7235968" cy="818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88" tIns="86588" rIns="86588" bIns="8658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Position wise direction and magnitude of vectors are obtained and stored</a:t>
          </a:r>
        </a:p>
      </dsp:txBody>
      <dsp:txXfrm>
        <a:off x="1310693" y="4659926"/>
        <a:ext cx="7235968" cy="818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85A8D-E3FF-4118-B7A8-E8955B3DA76A}">
      <dsp:nvSpPr>
        <dsp:cNvPr id="0" name=""/>
        <dsp:cNvSpPr/>
      </dsp:nvSpPr>
      <dsp:spPr>
        <a:xfrm>
          <a:off x="1029449" y="100949"/>
          <a:ext cx="1540215" cy="15402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91978-DEAB-4402-9798-7A62285F4070}">
      <dsp:nvSpPr>
        <dsp:cNvPr id="0" name=""/>
        <dsp:cNvSpPr/>
      </dsp:nvSpPr>
      <dsp:spPr>
        <a:xfrm>
          <a:off x="1357691" y="429192"/>
          <a:ext cx="883730" cy="8837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1CAC9-4925-4201-9860-8AA80C001F91}">
      <dsp:nvSpPr>
        <dsp:cNvPr id="0" name=""/>
        <dsp:cNvSpPr/>
      </dsp:nvSpPr>
      <dsp:spPr>
        <a:xfrm>
          <a:off x="537085" y="2120904"/>
          <a:ext cx="252494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Use machine learning to train a model that will not require multiple video frames</a:t>
          </a:r>
        </a:p>
      </dsp:txBody>
      <dsp:txXfrm>
        <a:off x="537085" y="2120904"/>
        <a:ext cx="2524943" cy="1125000"/>
      </dsp:txXfrm>
    </dsp:sp>
    <dsp:sp modelId="{94F96DE8-0AC9-4FE1-813C-9728650DA116}">
      <dsp:nvSpPr>
        <dsp:cNvPr id="0" name=""/>
        <dsp:cNvSpPr/>
      </dsp:nvSpPr>
      <dsp:spPr>
        <a:xfrm>
          <a:off x="3996257" y="100949"/>
          <a:ext cx="1540215" cy="15402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F330A-5EF8-4DD5-BDC9-87612177856B}">
      <dsp:nvSpPr>
        <dsp:cNvPr id="0" name=""/>
        <dsp:cNvSpPr/>
      </dsp:nvSpPr>
      <dsp:spPr>
        <a:xfrm>
          <a:off x="4324500" y="429192"/>
          <a:ext cx="883730" cy="8837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26936-243B-4F75-9E1B-C1C2B12AECBA}">
      <dsp:nvSpPr>
        <dsp:cNvPr id="0" name=""/>
        <dsp:cNvSpPr/>
      </dsp:nvSpPr>
      <dsp:spPr>
        <a:xfrm>
          <a:off x="3503893" y="2120904"/>
          <a:ext cx="252494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Code ported to </a:t>
          </a:r>
          <a:r>
            <a:rPr lang="en-US" sz="1700" kern="1200" dirty="0" err="1"/>
            <a:t>pyhton</a:t>
          </a:r>
          <a:endParaRPr lang="en-US" sz="1700" kern="1200" dirty="0"/>
        </a:p>
      </dsp:txBody>
      <dsp:txXfrm>
        <a:off x="3503893" y="2120904"/>
        <a:ext cx="2524943" cy="1125000"/>
      </dsp:txXfrm>
    </dsp:sp>
    <dsp:sp modelId="{9E07ADFB-0955-407F-8740-F8C354033622}">
      <dsp:nvSpPr>
        <dsp:cNvPr id="0" name=""/>
        <dsp:cNvSpPr/>
      </dsp:nvSpPr>
      <dsp:spPr>
        <a:xfrm>
          <a:off x="6963066" y="100949"/>
          <a:ext cx="1540215" cy="15402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696D1-170B-4C68-BC1D-F934AF03C2C2}">
      <dsp:nvSpPr>
        <dsp:cNvPr id="0" name=""/>
        <dsp:cNvSpPr/>
      </dsp:nvSpPr>
      <dsp:spPr>
        <a:xfrm>
          <a:off x="7291309" y="429192"/>
          <a:ext cx="883730" cy="8837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BF579-4D7A-4CAE-909E-CE9D49F4CC21}">
      <dsp:nvSpPr>
        <dsp:cNvPr id="0" name=""/>
        <dsp:cNvSpPr/>
      </dsp:nvSpPr>
      <dsp:spPr>
        <a:xfrm>
          <a:off x="6470702" y="2120904"/>
          <a:ext cx="252494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Actuator: brakes will be applied according to the distance to collision</a:t>
          </a:r>
        </a:p>
      </dsp:txBody>
      <dsp:txXfrm>
        <a:off x="6470702" y="2120904"/>
        <a:ext cx="2524943" cy="1125000"/>
      </dsp:txXfrm>
    </dsp:sp>
    <dsp:sp modelId="{608B8B01-B44F-421B-9A09-409759914383}">
      <dsp:nvSpPr>
        <dsp:cNvPr id="0" name=""/>
        <dsp:cNvSpPr/>
      </dsp:nvSpPr>
      <dsp:spPr>
        <a:xfrm>
          <a:off x="2512853" y="3877140"/>
          <a:ext cx="1540215" cy="15402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B4420-068B-47AC-BD1A-0C00183A1620}">
      <dsp:nvSpPr>
        <dsp:cNvPr id="0" name=""/>
        <dsp:cNvSpPr/>
      </dsp:nvSpPr>
      <dsp:spPr>
        <a:xfrm>
          <a:off x="2841096" y="4205383"/>
          <a:ext cx="883730" cy="8837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1C05A-EB75-42FA-BB7F-7B56AB13B11C}">
      <dsp:nvSpPr>
        <dsp:cNvPr id="0" name=""/>
        <dsp:cNvSpPr/>
      </dsp:nvSpPr>
      <dsp:spPr>
        <a:xfrm>
          <a:off x="2020489" y="5897095"/>
          <a:ext cx="252494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Integrating with real life systems</a:t>
          </a:r>
        </a:p>
      </dsp:txBody>
      <dsp:txXfrm>
        <a:off x="2020489" y="5897095"/>
        <a:ext cx="2524943" cy="1125000"/>
      </dsp:txXfrm>
    </dsp:sp>
    <dsp:sp modelId="{0C70600A-5405-4906-87FC-77D6625262FA}">
      <dsp:nvSpPr>
        <dsp:cNvPr id="0" name=""/>
        <dsp:cNvSpPr/>
      </dsp:nvSpPr>
      <dsp:spPr>
        <a:xfrm>
          <a:off x="5479662" y="3877140"/>
          <a:ext cx="1540215" cy="154021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34B60-14FC-4169-B76C-2B3A37ED6BB5}">
      <dsp:nvSpPr>
        <dsp:cNvPr id="0" name=""/>
        <dsp:cNvSpPr/>
      </dsp:nvSpPr>
      <dsp:spPr>
        <a:xfrm>
          <a:off x="5807904" y="4205383"/>
          <a:ext cx="883730" cy="8837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EC257-284D-472A-BA1B-EF77C1CB8BDF}">
      <dsp:nvSpPr>
        <dsp:cNvPr id="0" name=""/>
        <dsp:cNvSpPr/>
      </dsp:nvSpPr>
      <dsp:spPr>
        <a:xfrm>
          <a:off x="4987298" y="5897095"/>
          <a:ext cx="252494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analysis of probabilities to estimate the probability of collision</a:t>
          </a:r>
        </a:p>
      </dsp:txBody>
      <dsp:txXfrm>
        <a:off x="4987298" y="5897095"/>
        <a:ext cx="2524943" cy="112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4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0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0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0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2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8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5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8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A2A61-E079-4D9A-ACC6-F82113971D21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2255-72C2-4BA5-AB88-C56026DF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5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.mathworks.com/discovery/object-detection.html" TargetMode="External"/><Relationship Id="rId2" Type="http://schemas.openxmlformats.org/officeDocument/2006/relationships/hyperlink" Target="https://nptel.ac.in/courses/117/105/117105079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ahadirakin.com/twitter4j-ve-wicket/" TargetMode="Externa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gfplots.net/tikz/examples/fourier-transform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DF0A6-676C-49A0-807D-5243F21CF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Mini Project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E3F75-385C-4C26-8DAB-5C32048D3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Pedestrian Detection and Direction Prediction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9C3D8-719B-48A8-85A4-310657125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8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59736-AEF2-4021-9203-3D3734E752E5}"/>
              </a:ext>
            </a:extLst>
          </p:cNvPr>
          <p:cNvSpPr txBox="1"/>
          <p:nvPr/>
        </p:nvSpPr>
        <p:spPr>
          <a:xfrm>
            <a:off x="3504325" y="4617152"/>
            <a:ext cx="4670603" cy="15542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/>
              <a:t>Mentor: Prof. Dr. </a:t>
            </a:r>
            <a:r>
              <a:rPr lang="en-US" sz="2000" dirty="0" err="1"/>
              <a:t>Priti</a:t>
            </a:r>
            <a:r>
              <a:rPr lang="en-US" sz="2000" dirty="0"/>
              <a:t> </a:t>
            </a:r>
            <a:r>
              <a:rPr lang="en-US" sz="2000" dirty="0" err="1"/>
              <a:t>Rege</a:t>
            </a:r>
            <a:endParaRPr lang="en-US" sz="2000" dirty="0"/>
          </a:p>
          <a:p>
            <a:pPr algn="ctr">
              <a:spcAft>
                <a:spcPts val="600"/>
              </a:spcAft>
            </a:pPr>
            <a:r>
              <a:rPr lang="en-US" sz="2000" dirty="0"/>
              <a:t>Vaishnavi Agrawal  111707071</a:t>
            </a:r>
          </a:p>
          <a:p>
            <a:pPr algn="ctr">
              <a:spcAft>
                <a:spcPts val="600"/>
              </a:spcAft>
            </a:pPr>
            <a:r>
              <a:rPr lang="en-US" sz="2000" dirty="0"/>
              <a:t>Shariva Dhekane    111713014</a:t>
            </a:r>
          </a:p>
          <a:p>
            <a:pPr algn="ctr">
              <a:spcAft>
                <a:spcPts val="600"/>
              </a:spcAft>
            </a:pPr>
            <a:r>
              <a:rPr lang="en-US" sz="2000" dirty="0"/>
              <a:t>Neha </a:t>
            </a:r>
            <a:r>
              <a:rPr lang="en-US" sz="2000" dirty="0" err="1"/>
              <a:t>Tuniya</a:t>
            </a:r>
            <a:r>
              <a:rPr lang="en-US" sz="2000" dirty="0"/>
              <a:t>            111713039</a:t>
            </a:r>
          </a:p>
        </p:txBody>
      </p:sp>
    </p:spTree>
    <p:extLst>
      <p:ext uri="{BB962C8B-B14F-4D97-AF65-F5344CB8AC3E}">
        <p14:creationId xmlns:p14="http://schemas.microsoft.com/office/powerpoint/2010/main" val="226840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5BFC-20F0-471E-8319-2BFD1CB6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11" y="320992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Simulation Result : Image Subtraction and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1B32B8-A15D-4585-8253-456A42F5F06A}"/>
                  </a:ext>
                </a:extLst>
              </p:cNvPr>
              <p:cNvSpPr txBox="1"/>
              <p:nvPr/>
            </p:nvSpPr>
            <p:spPr>
              <a:xfrm>
                <a:off x="3899995" y="6111949"/>
                <a:ext cx="4658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𝑓𝑖𝑔𝑢𝑟𝑒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8: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𝑠𝑢𝑏𝑡𝑟𝑎𝑐𝑡𝑖𝑜𝑛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𝑐𝑜𝑟𝑟𝑒𝑙𝑎𝑡𝑖𝑜𝑛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1B32B8-A15D-4585-8253-456A42F5F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995" y="6111949"/>
                <a:ext cx="4658070" cy="276999"/>
              </a:xfrm>
              <a:prstGeom prst="rect">
                <a:avLst/>
              </a:prstGeom>
              <a:blipFill>
                <a:blip r:embed="rId2"/>
                <a:stretch>
                  <a:fillRect l="-1309" t="-4444" r="-78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10120A-8F96-490A-BB26-29744D34A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2" t="13030" r="9307" b="13030"/>
          <a:stretch/>
        </p:blipFill>
        <p:spPr>
          <a:xfrm>
            <a:off x="1364872" y="1008404"/>
            <a:ext cx="9462255" cy="50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29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2D4D-E25A-499A-86DA-83F0962E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1" y="0"/>
            <a:ext cx="4744278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    Optical Flow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     Method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833CC1F-F8D1-4770-B347-8917ABAD5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555738"/>
              </p:ext>
            </p:extLst>
          </p:nvPr>
        </p:nvGraphicFramePr>
        <p:xfrm>
          <a:off x="3512816" y="460317"/>
          <a:ext cx="8546662" cy="5892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2629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1D08-BD08-4D16-9425-4EF84F3D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783"/>
            <a:ext cx="10515600" cy="132556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Simulation Result: Optical Flow</a:t>
            </a:r>
          </a:p>
        </p:txBody>
      </p:sp>
      <p:pic>
        <p:nvPicPr>
          <p:cNvPr id="4" name="WhatsApp Video 2020-06-12 at 23.03.54">
            <a:hlinkClick r:id="" action="ppaction://media"/>
            <a:extLst>
              <a:ext uri="{FF2B5EF4-FFF2-40B4-BE49-F238E27FC236}">
                <a16:creationId xmlns:a16="http://schemas.microsoft.com/office/drawing/2014/main" id="{7AA52FEC-C974-4D25-9CA6-AC6FD1A621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880" t="8732" r="9930" b="9875"/>
          <a:stretch/>
        </p:blipFill>
        <p:spPr>
          <a:xfrm>
            <a:off x="1565275" y="846138"/>
            <a:ext cx="9391650" cy="51657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E7239D-8697-4B00-9D51-EF883DD41859}"/>
                  </a:ext>
                </a:extLst>
              </p:cNvPr>
              <p:cNvSpPr txBox="1"/>
              <p:nvPr/>
            </p:nvSpPr>
            <p:spPr>
              <a:xfrm>
                <a:off x="4940940" y="6151706"/>
                <a:ext cx="2310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𝑑𝑒𝑚𝑜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 :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𝑃𝑒𝑑𝑒𝑠𝑡𝑟𝑖𝑎𝑛𝑠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E7239D-8697-4B00-9D51-EF883DD41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40" y="6151706"/>
                <a:ext cx="2310120" cy="276999"/>
              </a:xfrm>
              <a:prstGeom prst="rect">
                <a:avLst/>
              </a:prstGeom>
              <a:blipFill>
                <a:blip r:embed="rId5"/>
                <a:stretch>
                  <a:fillRect l="-1058" r="-132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91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24">
            <a:extLst>
              <a:ext uri="{FF2B5EF4-FFF2-40B4-BE49-F238E27FC236}">
                <a16:creationId xmlns:a16="http://schemas.microsoft.com/office/drawing/2014/main" id="{98135EBA-B3A3-4F88-BCB1-D0C8E63F4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B9494-EB82-43F8-BE41-A441D03C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11" y="262483"/>
            <a:ext cx="4413749" cy="1197864"/>
          </a:xfrm>
          <a:solidFill>
            <a:schemeClr val="bg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lang="en-US" sz="4200" dirty="0"/>
              <a:t>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8D2EDF-65AC-47E1-BF5C-635D33B6C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4" r="-5" b="16755"/>
          <a:stretch/>
        </p:blipFill>
        <p:spPr>
          <a:xfrm>
            <a:off x="6045435" y="3347968"/>
            <a:ext cx="5602502" cy="306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055AE-6542-4E6F-B296-42F02B008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1" t="5859" r="9784" b="7688"/>
          <a:stretch/>
        </p:blipFill>
        <p:spPr>
          <a:xfrm>
            <a:off x="454230" y="1460347"/>
            <a:ext cx="3430050" cy="1896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3CE494-DBBC-4E10-9BC0-15A9C2F924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09" b="3"/>
          <a:stretch/>
        </p:blipFill>
        <p:spPr>
          <a:xfrm>
            <a:off x="3872539" y="257716"/>
            <a:ext cx="4925697" cy="3098644"/>
          </a:xfrm>
          <a:prstGeom prst="rect">
            <a:avLst/>
          </a:prstGeom>
        </p:spPr>
      </p:pic>
      <p:cxnSp>
        <p:nvCxnSpPr>
          <p:cNvPr id="60" name="Straight Connector 26">
            <a:extLst>
              <a:ext uri="{FF2B5EF4-FFF2-40B4-BE49-F238E27FC236}">
                <a16:creationId xmlns:a16="http://schemas.microsoft.com/office/drawing/2014/main" id="{447D1B1D-04C6-4151-9423-F5437649E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788307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CB3CA99-3B32-4989-A862-9B5E73408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9" r="16874"/>
          <a:stretch/>
        </p:blipFill>
        <p:spPr>
          <a:xfrm>
            <a:off x="8812999" y="284220"/>
            <a:ext cx="2834938" cy="3063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078FE-C13F-43EF-9183-E842A955D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30" y="3347968"/>
            <a:ext cx="5655022" cy="306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CDE909-94B5-495F-9BFF-00BDA4C17100}"/>
                  </a:ext>
                </a:extLst>
              </p:cNvPr>
              <p:cNvSpPr txBox="1"/>
              <p:nvPr/>
            </p:nvSpPr>
            <p:spPr>
              <a:xfrm>
                <a:off x="4909760" y="6446612"/>
                <a:ext cx="2369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𝑓𝑖𝑔𝑢𝑟𝑒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9: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𝑎𝑝𝑝𝑙𝑖𝑐𝑎𝑡𝑖𝑜𝑛𝑠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CDE909-94B5-495F-9BFF-00BDA4C1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760" y="6446612"/>
                <a:ext cx="2369431" cy="276999"/>
              </a:xfrm>
              <a:prstGeom prst="rect">
                <a:avLst/>
              </a:prstGeom>
              <a:blipFill>
                <a:blip r:embed="rId7"/>
                <a:stretch>
                  <a:fillRect l="-2314" t="-4444" r="-231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143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24A9-6702-4330-A211-9FE55E18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59" y="2084832"/>
            <a:ext cx="10444758" cy="2328142"/>
          </a:xfrm>
        </p:spPr>
        <p:txBody>
          <a:bodyPr>
            <a:normAutofit/>
          </a:bodyPr>
          <a:lstStyle/>
          <a:p>
            <a:r>
              <a:rPr lang="en-US" sz="6600" dirty="0"/>
              <a:t>Future </a:t>
            </a:r>
            <a:br>
              <a:rPr lang="en-US" sz="6600" dirty="0"/>
            </a:br>
            <a:r>
              <a:rPr lang="en-US" sz="6600" dirty="0"/>
              <a:t>Work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F55EE1AF-B073-45B6-AD2C-F3ABCB04E1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342791"/>
              </p:ext>
            </p:extLst>
          </p:nvPr>
        </p:nvGraphicFramePr>
        <p:xfrm>
          <a:off x="2883534" y="0"/>
          <a:ext cx="9532731" cy="712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65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4926-A5E5-45DD-AA09-0E58352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287"/>
            <a:ext cx="10515600" cy="1093650"/>
          </a:xfr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C1400-9C84-4384-9663-06AFFC6D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5181600"/>
          </a:xfrm>
        </p:spPr>
        <p:txBody>
          <a:bodyPr>
            <a:normAutofit/>
          </a:bodyPr>
          <a:lstStyle/>
          <a:p>
            <a:r>
              <a:rPr lang="en-US" sz="1800" b="1" dirty="0"/>
              <a:t>Will the Pedestrian Cross? Probabilistic Path Prediction Based on Learned Motion Features </a:t>
            </a:r>
            <a:r>
              <a:rPr lang="en-US" sz="1800" dirty="0"/>
              <a:t>by Christoph G. Keller1, Christoph Hermes2, and </a:t>
            </a:r>
            <a:r>
              <a:rPr lang="en-US" sz="1800" dirty="0" err="1"/>
              <a:t>DariuM</a:t>
            </a:r>
            <a:r>
              <a:rPr lang="en-US" sz="1800" dirty="0"/>
              <a:t>. Gavrila3</a:t>
            </a:r>
            <a:r>
              <a:rPr lang="en-US" sz="1800" i="1" dirty="0"/>
              <a:t>,</a:t>
            </a:r>
            <a:r>
              <a:rPr lang="en-US" sz="1800" dirty="0"/>
              <a:t>4</a:t>
            </a:r>
          </a:p>
          <a:p>
            <a:r>
              <a:rPr lang="en-US" sz="1800" b="1" dirty="0"/>
              <a:t>Estimation of Walking for Pedestrian Path Prediction </a:t>
            </a:r>
            <a:r>
              <a:rPr lang="en-US" sz="1800" dirty="0"/>
              <a:t>by Joko </a:t>
            </a:r>
            <a:r>
              <a:rPr lang="en-US" sz="1800" dirty="0" err="1"/>
              <a:t>Hariyono</a:t>
            </a:r>
            <a:r>
              <a:rPr lang="en-US" sz="1800" dirty="0"/>
              <a:t>, Ajmal Shahbaz and Kang-Hyun Jo</a:t>
            </a:r>
          </a:p>
          <a:p>
            <a:r>
              <a:rPr lang="en-US" sz="1800" b="1" dirty="0"/>
              <a:t>Pedestrian Intention and Pose Prediction through Dynamical Models and </a:t>
            </a:r>
            <a:r>
              <a:rPr lang="en-US" sz="1800" b="1" dirty="0" err="1"/>
              <a:t>Behaviour</a:t>
            </a:r>
            <a:r>
              <a:rPr lang="en-US" sz="1800" b="1" dirty="0"/>
              <a:t> Classification</a:t>
            </a:r>
            <a:r>
              <a:rPr lang="en-US" sz="1800" dirty="0"/>
              <a:t> by R. Quintero, I. Parra, D. F. </a:t>
            </a:r>
            <a:r>
              <a:rPr lang="en-US" sz="1800" dirty="0" err="1"/>
              <a:t>Llorca</a:t>
            </a:r>
            <a:r>
              <a:rPr lang="en-US" sz="1800" dirty="0"/>
              <a:t> and M. A. Sotelo</a:t>
            </a:r>
            <a:endParaRPr lang="en-US" dirty="0"/>
          </a:p>
          <a:p>
            <a:r>
              <a:rPr lang="en-US" sz="1800" dirty="0"/>
              <a:t> </a:t>
            </a:r>
            <a:r>
              <a:rPr lang="en-US" sz="1800" b="1" dirty="0"/>
              <a:t>Object Detection Using Correlation Technique </a:t>
            </a:r>
            <a:r>
              <a:rPr lang="en-US" sz="1800" dirty="0"/>
              <a:t>by Ramesh </a:t>
            </a:r>
            <a:r>
              <a:rPr lang="en-US" sz="1800" dirty="0" err="1"/>
              <a:t>Uttam</a:t>
            </a:r>
            <a:r>
              <a:rPr lang="en-US" sz="1800" dirty="0"/>
              <a:t> Kadam, Amit Singh, </a:t>
            </a:r>
            <a:r>
              <a:rPr lang="en-US" sz="1800" dirty="0" err="1"/>
              <a:t>Dhwani</a:t>
            </a:r>
            <a:r>
              <a:rPr lang="en-US" sz="1800" dirty="0"/>
              <a:t> </a:t>
            </a:r>
            <a:r>
              <a:rPr lang="en-US" sz="1800" dirty="0" err="1"/>
              <a:t>Chitalia</a:t>
            </a:r>
            <a:r>
              <a:rPr lang="en-US" sz="1800" dirty="0"/>
              <a:t>, Pragati Upadhyay </a:t>
            </a:r>
          </a:p>
          <a:p>
            <a:r>
              <a:rPr lang="en-US" sz="1800" b="1" dirty="0"/>
              <a:t>Use of high-speed photography to track and analyze melt pool quality in selective laser sintering </a:t>
            </a:r>
            <a:r>
              <a:rPr lang="en-US" sz="1800" dirty="0"/>
              <a:t>by </a:t>
            </a:r>
            <a:r>
              <a:rPr lang="en-US" sz="1800" dirty="0" err="1"/>
              <a:t>Sourin</a:t>
            </a:r>
            <a:r>
              <a:rPr lang="en-US" sz="1800" dirty="0"/>
              <a:t> Ghosh, </a:t>
            </a:r>
            <a:r>
              <a:rPr lang="en-US" sz="1800" dirty="0" err="1"/>
              <a:t>Priti</a:t>
            </a:r>
            <a:r>
              <a:rPr lang="en-US" sz="1800" dirty="0"/>
              <a:t> P. </a:t>
            </a:r>
            <a:r>
              <a:rPr lang="en-US" sz="1800" dirty="0" err="1"/>
              <a:t>Rege</a:t>
            </a:r>
            <a:r>
              <a:rPr lang="en-US" sz="1800" dirty="0"/>
              <a:t> and Manoj J. Rathod</a:t>
            </a:r>
          </a:p>
          <a:p>
            <a:r>
              <a:rPr lang="en-US" sz="1800" b="1" dirty="0"/>
              <a:t>DYNAMIC TEXTURE BASED TRAFFIC VEHICLE MONITORING SYSTEM </a:t>
            </a:r>
            <a:r>
              <a:rPr lang="en-US" sz="1800" dirty="0"/>
              <a:t>Amit Y </a:t>
            </a:r>
            <a:r>
              <a:rPr lang="en-US" sz="1800" dirty="0" err="1"/>
              <a:t>Kurane</a:t>
            </a:r>
            <a:r>
              <a:rPr lang="en-US" sz="1800" dirty="0"/>
              <a:t>, </a:t>
            </a:r>
            <a:r>
              <a:rPr lang="en-US" sz="1800" dirty="0" err="1"/>
              <a:t>Priti</a:t>
            </a:r>
            <a:r>
              <a:rPr lang="en-US" sz="1800" dirty="0"/>
              <a:t> P </a:t>
            </a:r>
            <a:r>
              <a:rPr lang="en-US" sz="1800" dirty="0" err="1"/>
              <a:t>Rege</a:t>
            </a:r>
            <a:endParaRPr lang="en-US" sz="1800" dirty="0"/>
          </a:p>
          <a:p>
            <a:r>
              <a:rPr lang="en-US" sz="1800" b="1" dirty="0"/>
              <a:t>Motion Detection Based On Accumulative Optical Flow and Double Background Filtering </a:t>
            </a:r>
            <a:r>
              <a:rPr lang="en-US" sz="1800" dirty="0"/>
              <a:t>by Nan Lu, </a:t>
            </a:r>
            <a:r>
              <a:rPr lang="en-US" sz="1800" dirty="0" err="1"/>
              <a:t>Jihong</a:t>
            </a:r>
            <a:r>
              <a:rPr lang="en-US" sz="1800" dirty="0"/>
              <a:t> Wang, Li Yang, Henry Wu</a:t>
            </a:r>
          </a:p>
          <a:p>
            <a:r>
              <a:rPr lang="en-US" sz="1800" dirty="0">
                <a:hlinkClick r:id="rId2"/>
              </a:rPr>
              <a:t>https://nptel.ac.in/courses/117/105/117105079/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https://in.mathworks.com/discovery/object-detection.html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2482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46C4E63-5F8D-44B8-9860-1D7841E3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4D214-09D7-4195-A983-F5D457D3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6" y="1019730"/>
            <a:ext cx="4062643" cy="1043409"/>
          </a:xfrm>
        </p:spPr>
        <p:txBody>
          <a:bodyPr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2F1D1-8518-4FAE-9606-9313EC62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0" y="2503242"/>
            <a:ext cx="4064409" cy="144590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Rege</a:t>
            </a:r>
            <a:r>
              <a:rPr lang="en-US" sz="2400" dirty="0"/>
              <a:t> ma’am</a:t>
            </a:r>
          </a:p>
          <a:p>
            <a:pPr marL="0" indent="0">
              <a:buNone/>
            </a:pPr>
            <a:r>
              <a:rPr lang="en-US" sz="2400" dirty="0"/>
              <a:t>Mali sir</a:t>
            </a:r>
          </a:p>
          <a:p>
            <a:pPr marL="0" indent="0">
              <a:buNone/>
            </a:pPr>
            <a:r>
              <a:rPr lang="en-US" sz="2400" dirty="0" err="1"/>
              <a:t>Shingare</a:t>
            </a:r>
            <a:r>
              <a:rPr lang="en-US" sz="2400" dirty="0"/>
              <a:t> ma’am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DCDEAF8C-CBEE-4741-9E43-4C3799A21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4523" y="1840523"/>
            <a:ext cx="5017477" cy="5017477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6E18A4-A189-40D1-A3BA-3F816D768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331773"/>
            <a:ext cx="2977662" cy="29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90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1F69-D9A6-451C-B89A-3C8FF669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08995"/>
            <a:ext cx="10515600" cy="1325563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BCDB0-4447-4EC3-9CA5-814104C8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396" y="2918237"/>
            <a:ext cx="5063052" cy="3539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8A30E4-6653-4933-B8F5-D71D3EF97A66}"/>
                  </a:ext>
                </a:extLst>
              </p:cNvPr>
              <p:cNvSpPr txBox="1"/>
              <p:nvPr/>
            </p:nvSpPr>
            <p:spPr>
              <a:xfrm>
                <a:off x="7385538" y="2526556"/>
                <a:ext cx="3025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𝑓𝑖𝑔𝑢𝑟𝑒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8A30E4-6653-4933-B8F5-D71D3EF9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538" y="2526556"/>
                <a:ext cx="3025124" cy="276999"/>
              </a:xfrm>
              <a:prstGeom prst="rect">
                <a:avLst/>
              </a:prstGeom>
              <a:blipFill>
                <a:blip r:embed="rId3"/>
                <a:stretch>
                  <a:fillRect l="-2218" t="-2174" r="-121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D4A311-EFA3-4277-ADFF-176158E52CCD}"/>
                  </a:ext>
                </a:extLst>
              </p:cNvPr>
              <p:cNvSpPr txBox="1"/>
              <p:nvPr/>
            </p:nvSpPr>
            <p:spPr>
              <a:xfrm>
                <a:off x="7828407" y="6495917"/>
                <a:ext cx="3025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𝑓𝑖𝑔𝑢𝑟𝑒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D4A311-EFA3-4277-ADFF-176158E52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07" y="6495917"/>
                <a:ext cx="3025124" cy="276999"/>
              </a:xfrm>
              <a:prstGeom prst="rect">
                <a:avLst/>
              </a:prstGeom>
              <a:blipFill>
                <a:blip r:embed="rId4"/>
                <a:stretch>
                  <a:fillRect l="-2218" t="-4444" r="-14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9B63C5-B610-4E64-ADFC-312608578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837" y="238539"/>
            <a:ext cx="7050371" cy="22880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D8035-4D8F-4C66-89A7-58E35A3F0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30" y="2095847"/>
            <a:ext cx="6132443" cy="4351338"/>
          </a:xfrm>
        </p:spPr>
        <p:txBody>
          <a:bodyPr>
            <a:normAutofit/>
          </a:bodyPr>
          <a:lstStyle/>
          <a:p>
            <a:r>
              <a:rPr lang="en-US" dirty="0"/>
              <a:t>Pedestrian protection is an essential component of driver assistance systems. </a:t>
            </a:r>
          </a:p>
          <a:p>
            <a:r>
              <a:rPr lang="en-US" dirty="0"/>
              <a:t>A pedestrian protection system should be able to detect pedestrian motion and in turn indicate to the driver the possibility of collision.</a:t>
            </a:r>
          </a:p>
          <a:p>
            <a:r>
              <a:rPr lang="en-US" dirty="0"/>
              <a:t>In autonomous vehicles, the system should apply brakes to                       reduce speed</a:t>
            </a:r>
          </a:p>
        </p:txBody>
      </p:sp>
    </p:spTree>
    <p:extLst>
      <p:ext uri="{BB962C8B-B14F-4D97-AF65-F5344CB8AC3E}">
        <p14:creationId xmlns:p14="http://schemas.microsoft.com/office/powerpoint/2010/main" val="143361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1397-CE01-4F87-8607-542372D1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6713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    Approaches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    for motion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    detection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C92C47-56B3-4FD2-BEAF-005B861BF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146149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424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9A511B-1216-4B55-B435-2B527F42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71" y="585373"/>
            <a:ext cx="10515600" cy="1325563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3-D Fourier Transform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86A309-3B16-4410-A57B-F2D84651F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672" b="1472"/>
          <a:stretch/>
        </p:blipFill>
        <p:spPr>
          <a:xfrm>
            <a:off x="548639" y="2386741"/>
            <a:ext cx="7154103" cy="4123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749D98-FF79-49FA-8F45-751113ED0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37" t="6411" r="7678"/>
          <a:stretch/>
        </p:blipFill>
        <p:spPr>
          <a:xfrm>
            <a:off x="7413880" y="268341"/>
            <a:ext cx="4651047" cy="347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5D13CD-945C-4F77-9A59-13D7E49633C6}"/>
                  </a:ext>
                </a:extLst>
              </p:cNvPr>
              <p:cNvSpPr txBox="1"/>
              <p:nvPr/>
            </p:nvSpPr>
            <p:spPr>
              <a:xfrm>
                <a:off x="8082411" y="3841408"/>
                <a:ext cx="28186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𝑓𝑖𝑔𝑢𝑟𝑒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>Fourier Transform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5D13CD-945C-4F77-9A59-13D7E4963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411" y="3841408"/>
                <a:ext cx="2818657" cy="276999"/>
              </a:xfrm>
              <a:prstGeom prst="rect">
                <a:avLst/>
              </a:prstGeom>
              <a:blipFill>
                <a:blip r:embed="rId4"/>
                <a:stretch>
                  <a:fillRect l="-3896" t="-32609" r="-4762" b="-4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DCE49-171A-464E-876B-A2C8841F78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90" b="-1"/>
          <a:stretch/>
        </p:blipFill>
        <p:spPr>
          <a:xfrm>
            <a:off x="7413880" y="4287207"/>
            <a:ext cx="4073324" cy="220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F8E08-272A-4AAA-AE62-A3A8FDB05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98752-71BE-4D76-9133-5593AD88E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9C3BB-A08A-415E-9574-317A5827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668752"/>
            <a:ext cx="4632960" cy="808355"/>
          </a:xfrm>
          <a:solidFill>
            <a:schemeClr val="tx1">
              <a:lumMod val="75000"/>
              <a:lumOff val="25000"/>
            </a:schemeClr>
          </a:solidFill>
        </p:spPr>
        <p:txBody>
          <a:bodyPr anchor="t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3-D FFT Process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198EE9-B008-4842-A74C-390605D8D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AABB5B6F-2107-4454-A3D6-44145AEBA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455886" y="4450968"/>
            <a:ext cx="1736114" cy="1738279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A7AE46-67CE-4770-BF8F-24B17C4BF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7B5D50-3D36-48D4-AE99-E453D3338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467852"/>
              </p:ext>
            </p:extLst>
          </p:nvPr>
        </p:nvGraphicFramePr>
        <p:xfrm>
          <a:off x="4895558" y="685798"/>
          <a:ext cx="7166804" cy="596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A5FFCAD-BC9C-4FE0-9501-63BB1CE6F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72990" y="1477108"/>
            <a:ext cx="6285501" cy="46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D5FE-F811-4979-9E75-45D287E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50" y="335169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Simulation Result :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19F11D-AD7D-46B0-A5FB-443E8931FE28}"/>
                  </a:ext>
                </a:extLst>
              </p:cNvPr>
              <p:cNvSpPr txBox="1"/>
              <p:nvPr/>
            </p:nvSpPr>
            <p:spPr>
              <a:xfrm>
                <a:off x="4686671" y="5282288"/>
                <a:ext cx="28186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𝑓𝑖𝑔𝑢𝑟𝑒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4: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>Fourier Transform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19F11D-AD7D-46B0-A5FB-443E8931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671" y="5282288"/>
                <a:ext cx="2818657" cy="276999"/>
              </a:xfrm>
              <a:prstGeom prst="rect">
                <a:avLst/>
              </a:prstGeom>
              <a:blipFill>
                <a:blip r:embed="rId3"/>
                <a:stretch>
                  <a:fillRect l="-3896" t="-33333" r="-4762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4405598-8C14-42A4-943D-37452AB69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87" y="1832317"/>
            <a:ext cx="11631425" cy="31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18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25B2-30C4-4CD1-BFE7-4C9958F27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Subtraction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103DAD-60FB-467F-AE2A-729F26168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2825" y="2467836"/>
            <a:ext cx="3996630" cy="401174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Video was fragmented into frames</a:t>
            </a:r>
          </a:p>
          <a:p>
            <a:r>
              <a:rPr lang="en-US" sz="2200" dirty="0"/>
              <a:t>Subsequent frames were subjected to the following process:</a:t>
            </a:r>
          </a:p>
          <a:p>
            <a:r>
              <a:rPr lang="en-US" sz="2200" dirty="0"/>
              <a:t>Pre-processing for noise removal</a:t>
            </a:r>
          </a:p>
          <a:p>
            <a:r>
              <a:rPr lang="en-US" sz="2200" dirty="0"/>
              <a:t>Supplying a background model to subtract 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2903B2-E2DB-42DF-8F8E-E8CD84BE3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911" r="-1984"/>
          <a:stretch/>
        </p:blipFill>
        <p:spPr>
          <a:xfrm>
            <a:off x="-806547" y="2498784"/>
            <a:ext cx="8220221" cy="377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AD487E-1B56-4D33-97AF-E18F04B6550D}"/>
                  </a:ext>
                </a:extLst>
              </p:cNvPr>
              <p:cNvSpPr txBox="1"/>
              <p:nvPr/>
            </p:nvSpPr>
            <p:spPr>
              <a:xfrm>
                <a:off x="1894234" y="6272784"/>
                <a:ext cx="2798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𝑓𝑖𝑔𝑢𝑟𝑒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>Image Subtraction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AD487E-1B56-4D33-97AF-E18F04B6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34" y="6272784"/>
                <a:ext cx="2798330" cy="276999"/>
              </a:xfrm>
              <a:prstGeom prst="rect">
                <a:avLst/>
              </a:prstGeom>
              <a:blipFill>
                <a:blip r:embed="rId3"/>
                <a:stretch>
                  <a:fillRect l="-3922" t="-33333" r="-4575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92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5134-F586-4A23-B5D7-BEFC169D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9E08D-9FFD-49A1-A45F-7FB1F028B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05" y="3203527"/>
            <a:ext cx="11124385" cy="3527940"/>
          </a:xfrm>
        </p:spPr>
        <p:txBody>
          <a:bodyPr/>
          <a:lstStyle/>
          <a:p>
            <a:r>
              <a:rPr lang="en-US" dirty="0"/>
              <a:t>Subsequent frames were then subtracted to obtain an image that contains the complete motion picture of the object</a:t>
            </a:r>
          </a:p>
          <a:p>
            <a:r>
              <a:rPr lang="en-US" dirty="0"/>
              <a:t>Using correlation, person was detected, hence, motion area was successfully identified.</a:t>
            </a:r>
          </a:p>
          <a:p>
            <a:r>
              <a:rPr lang="en-US" dirty="0"/>
              <a:t>Using information from the 1</a:t>
            </a:r>
            <a:r>
              <a:rPr lang="en-US" baseline="30000" dirty="0"/>
              <a:t>st</a:t>
            </a:r>
            <a:r>
              <a:rPr lang="en-US" dirty="0"/>
              <a:t> frame about where the object was initially, direction of the object is predicted.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4D268-6C98-49E9-86AB-3663C932B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" t="4091" r="58666" b="55266"/>
          <a:stretch/>
        </p:blipFill>
        <p:spPr>
          <a:xfrm>
            <a:off x="1382" y="176144"/>
            <a:ext cx="3928788" cy="239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CA950-FB6F-44DB-B2DD-1855BAE9E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01" t="3027" r="4206" b="53905"/>
          <a:stretch/>
        </p:blipFill>
        <p:spPr>
          <a:xfrm>
            <a:off x="3914627" y="94620"/>
            <a:ext cx="3959873" cy="2558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49F70-4958-49A4-8F53-59DC1D66F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3" t="53429" r="58298" b="3502"/>
          <a:stretch/>
        </p:blipFill>
        <p:spPr>
          <a:xfrm>
            <a:off x="7874500" y="126533"/>
            <a:ext cx="4134213" cy="2635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570D30-4E0F-47A4-97D7-3C227F8C149C}"/>
                  </a:ext>
                </a:extLst>
              </p:cNvPr>
              <p:cNvSpPr txBox="1"/>
              <p:nvPr/>
            </p:nvSpPr>
            <p:spPr>
              <a:xfrm>
                <a:off x="4201336" y="2816439"/>
                <a:ext cx="2798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𝑓𝑖𝑔𝑢𝑟𝑒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6: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>Image Subtraction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570D30-4E0F-47A4-97D7-3C227F8C1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36" y="2816439"/>
                <a:ext cx="2798330" cy="276999"/>
              </a:xfrm>
              <a:prstGeom prst="rect">
                <a:avLst/>
              </a:prstGeom>
              <a:blipFill>
                <a:blip r:embed="rId3"/>
                <a:stretch>
                  <a:fillRect l="-3922" t="-33333" r="-4793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129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77FEAA-B390-411A-93B0-480EF9FC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1" y="1703416"/>
            <a:ext cx="4133446" cy="263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E4DCA-03A7-4CF4-956D-840BB9BA0CA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9317F-566E-4738-B915-CA580ECE2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3348" y="68571"/>
            <a:ext cx="5336844" cy="425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C6306-FE49-48AB-91ED-A43082FD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842" y="4300618"/>
            <a:ext cx="3932261" cy="2523963"/>
          </a:xfrm>
          <a:prstGeom prst="rect">
            <a:avLst/>
          </a:prstGeom>
        </p:spPr>
      </p:pic>
      <p:pic>
        <p:nvPicPr>
          <p:cNvPr id="7" name="Picture 6" descr="A close up of a persons face&#10;&#10;Description automatically generated">
            <a:extLst>
              <a:ext uri="{FF2B5EF4-FFF2-40B4-BE49-F238E27FC236}">
                <a16:creationId xmlns:a16="http://schemas.microsoft.com/office/drawing/2014/main" id="{88250151-F306-4482-8852-F8D661E62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95" y="4032694"/>
            <a:ext cx="820470" cy="725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2F12F0-44D4-4AEB-AD82-EDA2DAF3802B}"/>
              </a:ext>
            </a:extLst>
          </p:cNvPr>
          <p:cNvCxnSpPr>
            <a:cxnSpLocks/>
          </p:cNvCxnSpPr>
          <p:nvPr/>
        </p:nvCxnSpPr>
        <p:spPr>
          <a:xfrm>
            <a:off x="2731613" y="3610630"/>
            <a:ext cx="2234717" cy="784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234FE-BB38-4D4F-9E29-CDB8F23F2BC1}"/>
              </a:ext>
            </a:extLst>
          </p:cNvPr>
          <p:cNvCxnSpPr>
            <a:cxnSpLocks/>
          </p:cNvCxnSpPr>
          <p:nvPr/>
        </p:nvCxnSpPr>
        <p:spPr>
          <a:xfrm>
            <a:off x="5419383" y="4758494"/>
            <a:ext cx="2219374" cy="1383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B8B542-4BD1-43D6-A927-F6EF4CEA4EC1}"/>
                  </a:ext>
                </a:extLst>
              </p:cNvPr>
              <p:cNvSpPr txBox="1"/>
              <p:nvPr/>
            </p:nvSpPr>
            <p:spPr>
              <a:xfrm>
                <a:off x="670749" y="6142374"/>
                <a:ext cx="4138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𝑓𝑖𝑔𝑢𝑟𝑒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7: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>Correlation using relevant mask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B8B542-4BD1-43D6-A927-F6EF4CEA4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49" y="6142374"/>
                <a:ext cx="4138056" cy="276999"/>
              </a:xfrm>
              <a:prstGeom prst="rect">
                <a:avLst/>
              </a:prstGeom>
              <a:blipFill>
                <a:blip r:embed="rId6"/>
                <a:stretch>
                  <a:fillRect l="-2651" t="-33333" r="-279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501EFBB-01AE-47A5-8523-1541671DE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15" y="4673505"/>
            <a:ext cx="3408105" cy="7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42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648</Words>
  <Application>Microsoft Office PowerPoint</Application>
  <PresentationFormat>Widescreen</PresentationFormat>
  <Paragraphs>71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Helvetica Neue Medium</vt:lpstr>
      <vt:lpstr>Office Theme</vt:lpstr>
      <vt:lpstr>Mini Project Evaluation</vt:lpstr>
      <vt:lpstr>Problem Statement</vt:lpstr>
      <vt:lpstr>     Approaches       for motion       detection</vt:lpstr>
      <vt:lpstr>3-D Fourier Transform</vt:lpstr>
      <vt:lpstr>3-D FFT Process </vt:lpstr>
      <vt:lpstr>Simulation Result : Fourier Transform</vt:lpstr>
      <vt:lpstr>Image Subtraction</vt:lpstr>
      <vt:lpstr>PowerPoint Presentation</vt:lpstr>
      <vt:lpstr>Correlation</vt:lpstr>
      <vt:lpstr>Simulation Result : Image Subtraction and Correlation</vt:lpstr>
      <vt:lpstr>     Optical Flow       Method</vt:lpstr>
      <vt:lpstr>Simulation Result: Optical Flow</vt:lpstr>
      <vt:lpstr>Applications</vt:lpstr>
      <vt:lpstr>Future  Work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Evaluation</dc:title>
  <dc:creator>Shariva Dhekane</dc:creator>
  <cp:lastModifiedBy>Shariva Dhekane</cp:lastModifiedBy>
  <cp:revision>7</cp:revision>
  <dcterms:created xsi:type="dcterms:W3CDTF">2020-06-13T07:19:26Z</dcterms:created>
  <dcterms:modified xsi:type="dcterms:W3CDTF">2020-06-13T09:54:48Z</dcterms:modified>
</cp:coreProperties>
</file>